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01" r:id="rId1"/>
  </p:sldMasterIdLst>
  <p:notesMasterIdLst>
    <p:notesMasterId r:id="rId46"/>
  </p:notesMasterIdLst>
  <p:sldIdLst>
    <p:sldId id="256" r:id="rId2"/>
    <p:sldId id="301" r:id="rId3"/>
    <p:sldId id="1325" r:id="rId4"/>
    <p:sldId id="1326" r:id="rId5"/>
    <p:sldId id="1327" r:id="rId6"/>
    <p:sldId id="1328" r:id="rId7"/>
    <p:sldId id="1148" r:id="rId8"/>
    <p:sldId id="1362" r:id="rId9"/>
    <p:sldId id="1363" r:id="rId10"/>
    <p:sldId id="1364" r:id="rId11"/>
    <p:sldId id="1361" r:id="rId12"/>
    <p:sldId id="1365" r:id="rId13"/>
    <p:sldId id="1329" r:id="rId14"/>
    <p:sldId id="1330" r:id="rId15"/>
    <p:sldId id="1331" r:id="rId16"/>
    <p:sldId id="1332" r:id="rId17"/>
    <p:sldId id="1333" r:id="rId18"/>
    <p:sldId id="1334" r:id="rId19"/>
    <p:sldId id="1335" r:id="rId20"/>
    <p:sldId id="1336" r:id="rId21"/>
    <p:sldId id="1337" r:id="rId22"/>
    <p:sldId id="1354" r:id="rId23"/>
    <p:sldId id="1360" r:id="rId24"/>
    <p:sldId id="1355" r:id="rId25"/>
    <p:sldId id="1356" r:id="rId26"/>
    <p:sldId id="1357" r:id="rId27"/>
    <p:sldId id="1358" r:id="rId28"/>
    <p:sldId id="1341" r:id="rId29"/>
    <p:sldId id="1342" r:id="rId30"/>
    <p:sldId id="1343" r:id="rId31"/>
    <p:sldId id="1344" r:id="rId32"/>
    <p:sldId id="1345" r:id="rId33"/>
    <p:sldId id="1299" r:id="rId34"/>
    <p:sldId id="1338" r:id="rId35"/>
    <p:sldId id="1339" r:id="rId36"/>
    <p:sldId id="1347" r:id="rId37"/>
    <p:sldId id="1340" r:id="rId38"/>
    <p:sldId id="1346" r:id="rId39"/>
    <p:sldId id="1348" r:id="rId40"/>
    <p:sldId id="1349" r:id="rId41"/>
    <p:sldId id="1350" r:id="rId42"/>
    <p:sldId id="1351" r:id="rId43"/>
    <p:sldId id="1352" r:id="rId44"/>
    <p:sldId id="135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3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14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82810431-BF6C-4314-B437-778281ADA475}"/>
    <pc:docChg chg="undo custSel addSld delSld modSld sldOrd">
      <pc:chgData name="Sharma Computer Academy" userId="08476b32c11f4418" providerId="LiveId" clId="{82810431-BF6C-4314-B437-778281ADA475}" dt="2023-07-12T16:29:58.502" v="3528" actId="20577"/>
      <pc:docMkLst>
        <pc:docMk/>
      </pc:docMkLst>
      <pc:sldChg chg="modSp mod">
        <pc:chgData name="Sharma Computer Academy" userId="08476b32c11f4418" providerId="LiveId" clId="{82810431-BF6C-4314-B437-778281ADA475}" dt="2023-07-06T09:20:21.311" v="1" actId="20577"/>
        <pc:sldMkLst>
          <pc:docMk/>
          <pc:sldMk cId="0" sldId="256"/>
        </pc:sldMkLst>
        <pc:spChg chg="mod">
          <ac:chgData name="Sharma Computer Academy" userId="08476b32c11f4418" providerId="LiveId" clId="{82810431-BF6C-4314-B437-778281ADA475}" dt="2023-07-06T09:20:21.311" v="1" actId="20577"/>
          <ac:spMkLst>
            <pc:docMk/>
            <pc:sldMk cId="0" sldId="256"/>
            <ac:spMk id="5" creationId="{FDE8BF48-6CE9-C353-EA89-60339EAE5473}"/>
          </ac:spMkLst>
        </pc:spChg>
      </pc:sldChg>
      <pc:sldChg chg="modSp modAnim">
        <pc:chgData name="Sharma Computer Academy" userId="08476b32c11f4418" providerId="LiveId" clId="{82810431-BF6C-4314-B437-778281ADA475}" dt="2023-07-12T11:24:04.865" v="3527" actId="20577"/>
        <pc:sldMkLst>
          <pc:docMk/>
          <pc:sldMk cId="0" sldId="301"/>
        </pc:sldMkLst>
        <pc:spChg chg="mod">
          <ac:chgData name="Sharma Computer Academy" userId="08476b32c11f4418" providerId="LiveId" clId="{82810431-BF6C-4314-B437-778281ADA475}" dt="2023-07-12T11:24:04.865" v="3527" actId="20577"/>
          <ac:spMkLst>
            <pc:docMk/>
            <pc:sldMk cId="0" sldId="301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82810431-BF6C-4314-B437-778281ADA475}" dt="2023-07-12T11:22:26.183" v="3525" actId="20577"/>
        <pc:sldMkLst>
          <pc:docMk/>
          <pc:sldMk cId="1863342271" sldId="1148"/>
        </pc:sldMkLst>
        <pc:spChg chg="mod">
          <ac:chgData name="Sharma Computer Academy" userId="08476b32c11f4418" providerId="LiveId" clId="{82810431-BF6C-4314-B437-778281ADA475}" dt="2023-07-12T10:32:12.017" v="3077" actId="20577"/>
          <ac:spMkLst>
            <pc:docMk/>
            <pc:sldMk cId="1863342271" sldId="1148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2T11:22:26.183" v="3525" actId="20577"/>
          <ac:spMkLst>
            <pc:docMk/>
            <pc:sldMk cId="1863342271" sldId="1148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1915551790" sldId="1183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572813419" sldId="1277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626590729" sldId="1278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706298718" sldId="1279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4173970965" sldId="1280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887898343" sldId="1281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1018924179" sldId="1282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1086419349" sldId="1283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796788507" sldId="1284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510682236" sldId="1285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631649584" sldId="1286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886650787" sldId="1287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885271036" sldId="1288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69534735" sldId="1289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396294861" sldId="1290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952245531" sldId="1291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955904724" sldId="1292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21044105" sldId="1293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877457173" sldId="1294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234050387" sldId="1295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022515494" sldId="1296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4085290262" sldId="1297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094165974" sldId="1298"/>
        </pc:sldMkLst>
      </pc:sldChg>
      <pc:sldChg chg="delSp modSp del mod delAnim modAnim">
        <pc:chgData name="Sharma Computer Academy" userId="08476b32c11f4418" providerId="LiveId" clId="{82810431-BF6C-4314-B437-778281ADA475}" dt="2023-07-10T07:43:16.213" v="2239" actId="2696"/>
        <pc:sldMkLst>
          <pc:docMk/>
          <pc:sldMk cId="250069849" sldId="1299"/>
        </pc:sldMkLst>
        <pc:spChg chg="mod">
          <ac:chgData name="Sharma Computer Academy" userId="08476b32c11f4418" providerId="LiveId" clId="{82810431-BF6C-4314-B437-778281ADA475}" dt="2023-07-10T07:38:04.347" v="2069" actId="6549"/>
          <ac:spMkLst>
            <pc:docMk/>
            <pc:sldMk cId="250069849" sldId="1299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7:42:50.813" v="2238" actId="113"/>
          <ac:spMkLst>
            <pc:docMk/>
            <pc:sldMk cId="250069849" sldId="1299"/>
            <ac:spMk id="3" creationId="{00000000-0000-0000-0000-000000000000}"/>
          </ac:spMkLst>
        </pc:spChg>
        <pc:picChg chg="del">
          <ac:chgData name="Sharma Computer Academy" userId="08476b32c11f4418" providerId="LiveId" clId="{82810431-BF6C-4314-B437-778281ADA475}" dt="2023-07-10T05:25:25.416" v="1277" actId="478"/>
          <ac:picMkLst>
            <pc:docMk/>
            <pc:sldMk cId="250069849" sldId="1299"/>
            <ac:picMk id="5" creationId="{726B322E-27D5-0815-F92B-A4AC874F5FB4}"/>
          </ac:picMkLst>
        </pc:picChg>
      </pc:sldChg>
      <pc:sldChg chg="modSp">
        <pc:chgData name="Sharma Computer Academy" userId="08476b32c11f4418" providerId="LiveId" clId="{82810431-BF6C-4314-B437-778281ADA475}" dt="2023-07-10T08:08:01.711" v="2435" actId="20577"/>
        <pc:sldMkLst>
          <pc:docMk/>
          <pc:sldMk cId="3851462932" sldId="1299"/>
        </pc:sldMkLst>
        <pc:spChg chg="mod">
          <ac:chgData name="Sharma Computer Academy" userId="08476b32c11f4418" providerId="LiveId" clId="{82810431-BF6C-4314-B437-778281ADA475}" dt="2023-07-10T08:08:01.711" v="2435" actId="20577"/>
          <ac:spMkLst>
            <pc:docMk/>
            <pc:sldMk cId="3851462932" sldId="1299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149569888" sldId="1300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466419726" sldId="1301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1424120138" sldId="1302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562852083" sldId="1303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773838044" sldId="1304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988699990" sldId="1305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342779671" sldId="1306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222817100" sldId="1307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889793906" sldId="1308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899370420" sldId="1309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980567632" sldId="1310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590932412" sldId="1311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717691206" sldId="1312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1717664869" sldId="1313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657163390" sldId="1314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72975416" sldId="1315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111334849" sldId="1316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317378824" sldId="1317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742865555" sldId="1318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1507496541" sldId="1319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1829023777" sldId="1320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684803736" sldId="1321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32667576" sldId="1322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2905546027" sldId="1323"/>
        </pc:sldMkLst>
      </pc:sldChg>
      <pc:sldChg chg="del">
        <pc:chgData name="Sharma Computer Academy" userId="08476b32c11f4418" providerId="LiveId" clId="{82810431-BF6C-4314-B437-778281ADA475}" dt="2023-07-10T08:17:53.078" v="2534" actId="47"/>
        <pc:sldMkLst>
          <pc:docMk/>
          <pc:sldMk cId="3618616405" sldId="1324"/>
        </pc:sldMkLst>
      </pc:sldChg>
      <pc:sldChg chg="modSp mod modAnim">
        <pc:chgData name="Sharma Computer Academy" userId="08476b32c11f4418" providerId="LiveId" clId="{82810431-BF6C-4314-B437-778281ADA475}" dt="2023-07-12T16:29:58.502" v="3528" actId="20577"/>
        <pc:sldMkLst>
          <pc:docMk/>
          <pc:sldMk cId="741791339" sldId="1325"/>
        </pc:sldMkLst>
        <pc:spChg chg="mod">
          <ac:chgData name="Sharma Computer Academy" userId="08476b32c11f4418" providerId="LiveId" clId="{82810431-BF6C-4314-B437-778281ADA475}" dt="2023-07-06T09:21:32.249" v="27" actId="20577"/>
          <ac:spMkLst>
            <pc:docMk/>
            <pc:sldMk cId="741791339" sldId="1325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2T16:29:58.502" v="3528" actId="20577"/>
          <ac:spMkLst>
            <pc:docMk/>
            <pc:sldMk cId="741791339" sldId="1325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82810431-BF6C-4314-B437-778281ADA475}" dt="2023-07-06T09:21:23.366" v="25" actId="2696"/>
        <pc:sldMkLst>
          <pc:docMk/>
          <pc:sldMk cId="1488391062" sldId="1325"/>
        </pc:sldMkLst>
      </pc:sldChg>
      <pc:sldChg chg="modSp">
        <pc:chgData name="Sharma Computer Academy" userId="08476b32c11f4418" providerId="LiveId" clId="{82810431-BF6C-4314-B437-778281ADA475}" dt="2023-07-06T09:44:05.453" v="187" actId="14826"/>
        <pc:sldMkLst>
          <pc:docMk/>
          <pc:sldMk cId="2786362064" sldId="1326"/>
        </pc:sldMkLst>
        <pc:picChg chg="mod">
          <ac:chgData name="Sharma Computer Academy" userId="08476b32c11f4418" providerId="LiveId" clId="{82810431-BF6C-4314-B437-778281ADA475}" dt="2023-07-06T09:44:05.453" v="187" actId="14826"/>
          <ac:picMkLst>
            <pc:docMk/>
            <pc:sldMk cId="2786362064" sldId="1326"/>
            <ac:picMk id="5" creationId="{0FE0D345-7036-083A-59D7-930755ED30E7}"/>
          </ac:picMkLst>
        </pc:picChg>
      </pc:sldChg>
      <pc:sldChg chg="modSp add mod">
        <pc:chgData name="Sharma Computer Academy" userId="08476b32c11f4418" providerId="LiveId" clId="{82810431-BF6C-4314-B437-778281ADA475}" dt="2023-07-06T09:45:24.071" v="195" actId="14826"/>
        <pc:sldMkLst>
          <pc:docMk/>
          <pc:sldMk cId="1912227130" sldId="1327"/>
        </pc:sldMkLst>
        <pc:spChg chg="mod">
          <ac:chgData name="Sharma Computer Academy" userId="08476b32c11f4418" providerId="LiveId" clId="{82810431-BF6C-4314-B437-778281ADA475}" dt="2023-07-06T09:44:17.569" v="194" actId="20577"/>
          <ac:spMkLst>
            <pc:docMk/>
            <pc:sldMk cId="1912227130" sldId="1327"/>
            <ac:spMk id="2" creationId="{00000000-0000-0000-0000-000000000000}"/>
          </ac:spMkLst>
        </pc:spChg>
        <pc:picChg chg="mod">
          <ac:chgData name="Sharma Computer Academy" userId="08476b32c11f4418" providerId="LiveId" clId="{82810431-BF6C-4314-B437-778281ADA475}" dt="2023-07-06T09:45:24.071" v="195" actId="14826"/>
          <ac:picMkLst>
            <pc:docMk/>
            <pc:sldMk cId="1912227130" sldId="1327"/>
            <ac:picMk id="5" creationId="{0FE0D345-7036-083A-59D7-930755ED30E7}"/>
          </ac:picMkLst>
        </pc:picChg>
      </pc:sldChg>
      <pc:sldChg chg="modSp add">
        <pc:chgData name="Sharma Computer Academy" userId="08476b32c11f4418" providerId="LiveId" clId="{82810431-BF6C-4314-B437-778281ADA475}" dt="2023-07-06T09:45:33.030" v="197" actId="14826"/>
        <pc:sldMkLst>
          <pc:docMk/>
          <pc:sldMk cId="606844904" sldId="1328"/>
        </pc:sldMkLst>
        <pc:picChg chg="mod">
          <ac:chgData name="Sharma Computer Academy" userId="08476b32c11f4418" providerId="LiveId" clId="{82810431-BF6C-4314-B437-778281ADA475}" dt="2023-07-06T09:45:33.030" v="197" actId="14826"/>
          <ac:picMkLst>
            <pc:docMk/>
            <pc:sldMk cId="606844904" sldId="1328"/>
            <ac:picMk id="5" creationId="{0FE0D345-7036-083A-59D7-930755ED30E7}"/>
          </ac:picMkLst>
        </pc:picChg>
      </pc:sldChg>
      <pc:sldChg chg="modSp add mod modAnim">
        <pc:chgData name="Sharma Computer Academy" userId="08476b32c11f4418" providerId="LiveId" clId="{82810431-BF6C-4314-B437-778281ADA475}" dt="2023-07-12T11:20:07.308" v="3517" actId="113"/>
        <pc:sldMkLst>
          <pc:docMk/>
          <pc:sldMk cId="2914825263" sldId="1329"/>
        </pc:sldMkLst>
        <pc:spChg chg="mod">
          <ac:chgData name="Sharma Computer Academy" userId="08476b32c11f4418" providerId="LiveId" clId="{82810431-BF6C-4314-B437-778281ADA475}" dt="2023-07-12T11:19:35.988" v="3491" actId="20577"/>
          <ac:spMkLst>
            <pc:docMk/>
            <pc:sldMk cId="2914825263" sldId="1329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2T11:20:07.308" v="3517" actId="113"/>
          <ac:spMkLst>
            <pc:docMk/>
            <pc:sldMk cId="2914825263" sldId="1329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82810431-BF6C-4314-B437-778281ADA475}" dt="2023-07-10T05:01:10.304" v="980" actId="113"/>
        <pc:sldMkLst>
          <pc:docMk/>
          <pc:sldMk cId="1995772800" sldId="1330"/>
        </pc:sldMkLst>
        <pc:spChg chg="mod">
          <ac:chgData name="Sharma Computer Academy" userId="08476b32c11f4418" providerId="LiveId" clId="{82810431-BF6C-4314-B437-778281ADA475}" dt="2023-07-10T05:00:20.109" v="931" actId="20577"/>
          <ac:spMkLst>
            <pc:docMk/>
            <pc:sldMk cId="1995772800" sldId="1330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5:01:10.304" v="980" actId="113"/>
          <ac:spMkLst>
            <pc:docMk/>
            <pc:sldMk cId="1995772800" sldId="1330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82810431-BF6C-4314-B437-778281ADA475}" dt="2023-07-10T05:02:34.096" v="981" actId="14826"/>
        <pc:sldMkLst>
          <pc:docMk/>
          <pc:sldMk cId="2530311184" sldId="1331"/>
        </pc:sldMkLst>
        <pc:picChg chg="mod">
          <ac:chgData name="Sharma Computer Academy" userId="08476b32c11f4418" providerId="LiveId" clId="{82810431-BF6C-4314-B437-778281ADA475}" dt="2023-07-10T05:02:34.096" v="981" actId="14826"/>
          <ac:picMkLst>
            <pc:docMk/>
            <pc:sldMk cId="2530311184" sldId="1331"/>
            <ac:picMk id="5" creationId="{0FE0D345-7036-083A-59D7-930755ED30E7}"/>
          </ac:picMkLst>
        </pc:picChg>
      </pc:sldChg>
      <pc:sldChg chg="modSp add mod modAnim">
        <pc:chgData name="Sharma Computer Academy" userId="08476b32c11f4418" providerId="LiveId" clId="{82810431-BF6C-4314-B437-778281ADA475}" dt="2023-07-10T05:18:26.596" v="1188" actId="20577"/>
        <pc:sldMkLst>
          <pc:docMk/>
          <pc:sldMk cId="606123716" sldId="1334"/>
        </pc:sldMkLst>
        <pc:spChg chg="mod">
          <ac:chgData name="Sharma Computer Academy" userId="08476b32c11f4418" providerId="LiveId" clId="{82810431-BF6C-4314-B437-778281ADA475}" dt="2023-07-10T05:15:07.571" v="983" actId="20577"/>
          <ac:spMkLst>
            <pc:docMk/>
            <pc:sldMk cId="606123716" sldId="1334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5:18:26.596" v="1188" actId="20577"/>
          <ac:spMkLst>
            <pc:docMk/>
            <pc:sldMk cId="606123716" sldId="1334"/>
            <ac:spMk id="3" creationId="{00000000-0000-0000-0000-000000000000}"/>
          </ac:spMkLst>
        </pc:spChg>
      </pc:sldChg>
      <pc:sldChg chg="modSp add replId">
        <pc:chgData name="Sharma Computer Academy" userId="08476b32c11f4418" providerId="LiveId" clId="{82810431-BF6C-4314-B437-778281ADA475}" dt="2023-07-10T05:19:16.145" v="1189" actId="14826"/>
        <pc:sldMkLst>
          <pc:docMk/>
          <pc:sldMk cId="3383972975" sldId="1335"/>
        </pc:sldMkLst>
        <pc:picChg chg="mod">
          <ac:chgData name="Sharma Computer Academy" userId="08476b32c11f4418" providerId="LiveId" clId="{82810431-BF6C-4314-B437-778281ADA475}" dt="2023-07-10T05:19:16.145" v="1189" actId="14826"/>
          <ac:picMkLst>
            <pc:docMk/>
            <pc:sldMk cId="3383972975" sldId="1335"/>
            <ac:picMk id="5" creationId="{0FE0D345-7036-083A-59D7-930755ED30E7}"/>
          </ac:picMkLst>
        </pc:picChg>
      </pc:sldChg>
      <pc:sldChg chg="modSp add replId">
        <pc:chgData name="Sharma Computer Academy" userId="08476b32c11f4418" providerId="LiveId" clId="{82810431-BF6C-4314-B437-778281ADA475}" dt="2023-07-10T05:19:28.716" v="1190" actId="14826"/>
        <pc:sldMkLst>
          <pc:docMk/>
          <pc:sldMk cId="3185423909" sldId="1336"/>
        </pc:sldMkLst>
        <pc:picChg chg="mod">
          <ac:chgData name="Sharma Computer Academy" userId="08476b32c11f4418" providerId="LiveId" clId="{82810431-BF6C-4314-B437-778281ADA475}" dt="2023-07-10T05:19:28.716" v="1190" actId="14826"/>
          <ac:picMkLst>
            <pc:docMk/>
            <pc:sldMk cId="3185423909" sldId="1336"/>
            <ac:picMk id="5" creationId="{0FE0D345-7036-083A-59D7-930755ED30E7}"/>
          </ac:picMkLst>
        </pc:picChg>
      </pc:sldChg>
      <pc:sldChg chg="modSp add replId">
        <pc:chgData name="Sharma Computer Academy" userId="08476b32c11f4418" providerId="LiveId" clId="{82810431-BF6C-4314-B437-778281ADA475}" dt="2023-07-10T05:19:37.426" v="1191" actId="14826"/>
        <pc:sldMkLst>
          <pc:docMk/>
          <pc:sldMk cId="2039045908" sldId="1337"/>
        </pc:sldMkLst>
        <pc:picChg chg="mod">
          <ac:chgData name="Sharma Computer Academy" userId="08476b32c11f4418" providerId="LiveId" clId="{82810431-BF6C-4314-B437-778281ADA475}" dt="2023-07-10T05:19:37.426" v="1191" actId="14826"/>
          <ac:picMkLst>
            <pc:docMk/>
            <pc:sldMk cId="2039045908" sldId="1337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82810431-BF6C-4314-B437-778281ADA475}" dt="2023-07-10T08:11:05.342" v="2513" actId="20577"/>
        <pc:sldMkLst>
          <pc:docMk/>
          <pc:sldMk cId="1153067071" sldId="1338"/>
        </pc:sldMkLst>
        <pc:spChg chg="mod">
          <ac:chgData name="Sharma Computer Academy" userId="08476b32c11f4418" providerId="LiveId" clId="{82810431-BF6C-4314-B437-778281ADA475}" dt="2023-07-10T07:43:26.489" v="2241" actId="20577"/>
          <ac:spMkLst>
            <pc:docMk/>
            <pc:sldMk cId="1153067071" sldId="1338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8:11:05.342" v="2513" actId="20577"/>
          <ac:spMkLst>
            <pc:docMk/>
            <pc:sldMk cId="1153067071" sldId="1338"/>
            <ac:spMk id="3" creationId="{00000000-0000-0000-0000-000000000000}"/>
          </ac:spMkLst>
        </pc:spChg>
      </pc:sldChg>
      <pc:sldChg chg="modSp del mod modAnim">
        <pc:chgData name="Sharma Computer Academy" userId="08476b32c11f4418" providerId="LiveId" clId="{82810431-BF6C-4314-B437-778281ADA475}" dt="2023-07-10T07:43:16.213" v="2239" actId="2696"/>
        <pc:sldMkLst>
          <pc:docMk/>
          <pc:sldMk cId="3320151398" sldId="1338"/>
        </pc:sldMkLst>
        <pc:spChg chg="mod">
          <ac:chgData name="Sharma Computer Academy" userId="08476b32c11f4418" providerId="LiveId" clId="{82810431-BF6C-4314-B437-778281ADA475}" dt="2023-07-10T05:47:30.840" v="1468" actId="20577"/>
          <ac:spMkLst>
            <pc:docMk/>
            <pc:sldMk cId="3320151398" sldId="1338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5:50:23.433" v="1625" actId="113"/>
          <ac:spMkLst>
            <pc:docMk/>
            <pc:sldMk cId="3320151398" sldId="1338"/>
            <ac:spMk id="3" creationId="{00000000-0000-0000-0000-000000000000}"/>
          </ac:spMkLst>
        </pc:spChg>
      </pc:sldChg>
      <pc:sldChg chg="modSp del">
        <pc:chgData name="Sharma Computer Academy" userId="08476b32c11f4418" providerId="LiveId" clId="{82810431-BF6C-4314-B437-778281ADA475}" dt="2023-07-10T07:43:16.213" v="2239" actId="2696"/>
        <pc:sldMkLst>
          <pc:docMk/>
          <pc:sldMk cId="2534167156" sldId="1339"/>
        </pc:sldMkLst>
        <pc:picChg chg="mod">
          <ac:chgData name="Sharma Computer Academy" userId="08476b32c11f4418" providerId="LiveId" clId="{82810431-BF6C-4314-B437-778281ADA475}" dt="2023-07-10T05:51:03.926" v="1626" actId="14826"/>
          <ac:picMkLst>
            <pc:docMk/>
            <pc:sldMk cId="2534167156" sldId="1339"/>
            <ac:picMk id="5" creationId="{0FE0D345-7036-083A-59D7-930755ED30E7}"/>
          </ac:picMkLst>
        </pc:picChg>
      </pc:sldChg>
      <pc:sldChg chg="modSp">
        <pc:chgData name="Sharma Computer Academy" userId="08476b32c11f4418" providerId="LiveId" clId="{82810431-BF6C-4314-B437-778281ADA475}" dt="2023-07-10T08:05:17.279" v="2362" actId="14826"/>
        <pc:sldMkLst>
          <pc:docMk/>
          <pc:sldMk cId="3010171388" sldId="1339"/>
        </pc:sldMkLst>
        <pc:picChg chg="mod">
          <ac:chgData name="Sharma Computer Academy" userId="08476b32c11f4418" providerId="LiveId" clId="{82810431-BF6C-4314-B437-778281ADA475}" dt="2023-07-10T08:05:17.279" v="2362" actId="14826"/>
          <ac:picMkLst>
            <pc:docMk/>
            <pc:sldMk cId="3010171388" sldId="1339"/>
            <ac:picMk id="5" creationId="{0FE0D345-7036-083A-59D7-930755ED30E7}"/>
          </ac:picMkLst>
        </pc:picChg>
      </pc:sldChg>
      <pc:sldChg chg="modSp">
        <pc:chgData name="Sharma Computer Academy" userId="08476b32c11f4418" providerId="LiveId" clId="{82810431-BF6C-4314-B437-778281ADA475}" dt="2023-07-10T08:02:14.254" v="2357" actId="14826"/>
        <pc:sldMkLst>
          <pc:docMk/>
          <pc:sldMk cId="3842963927" sldId="1340"/>
        </pc:sldMkLst>
        <pc:picChg chg="mod">
          <ac:chgData name="Sharma Computer Academy" userId="08476b32c11f4418" providerId="LiveId" clId="{82810431-BF6C-4314-B437-778281ADA475}" dt="2023-07-10T08:02:14.254" v="2357" actId="14826"/>
          <ac:picMkLst>
            <pc:docMk/>
            <pc:sldMk cId="3842963927" sldId="1340"/>
            <ac:picMk id="5" creationId="{0FE0D345-7036-083A-59D7-930755ED30E7}"/>
          </ac:picMkLst>
        </pc:picChg>
      </pc:sldChg>
      <pc:sldChg chg="modSp del">
        <pc:chgData name="Sharma Computer Academy" userId="08476b32c11f4418" providerId="LiveId" clId="{82810431-BF6C-4314-B437-778281ADA475}" dt="2023-07-10T07:43:16.213" v="2239" actId="2696"/>
        <pc:sldMkLst>
          <pc:docMk/>
          <pc:sldMk cId="4234451737" sldId="1340"/>
        </pc:sldMkLst>
        <pc:picChg chg="mod">
          <ac:chgData name="Sharma Computer Academy" userId="08476b32c11f4418" providerId="LiveId" clId="{82810431-BF6C-4314-B437-778281ADA475}" dt="2023-07-10T05:51:26.425" v="1627" actId="14826"/>
          <ac:picMkLst>
            <pc:docMk/>
            <pc:sldMk cId="4234451737" sldId="1340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82810431-BF6C-4314-B437-778281ADA475}" dt="2023-07-10T07:30:38.249" v="2044" actId="113"/>
        <pc:sldMkLst>
          <pc:docMk/>
          <pc:sldMk cId="1349211814" sldId="1341"/>
        </pc:sldMkLst>
        <pc:spChg chg="mod">
          <ac:chgData name="Sharma Computer Academy" userId="08476b32c11f4418" providerId="LiveId" clId="{82810431-BF6C-4314-B437-778281ADA475}" dt="2023-07-10T07:06:02.054" v="1628" actId="20577"/>
          <ac:spMkLst>
            <pc:docMk/>
            <pc:sldMk cId="1349211814" sldId="1341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7:30:38.249" v="2044" actId="113"/>
          <ac:spMkLst>
            <pc:docMk/>
            <pc:sldMk cId="1349211814" sldId="1341"/>
            <ac:spMk id="3" creationId="{00000000-0000-0000-0000-000000000000}"/>
          </ac:spMkLst>
        </pc:spChg>
      </pc:sldChg>
      <pc:sldChg chg="addSp delSp modSp add mod modAnim">
        <pc:chgData name="Sharma Computer Academy" userId="08476b32c11f4418" providerId="LiveId" clId="{82810431-BF6C-4314-B437-778281ADA475}" dt="2023-07-10T07:33:56.492" v="2057" actId="14100"/>
        <pc:sldMkLst>
          <pc:docMk/>
          <pc:sldMk cId="2359877051" sldId="1342"/>
        </pc:sldMkLst>
        <pc:spChg chg="mod">
          <ac:chgData name="Sharma Computer Academy" userId="08476b32c11f4418" providerId="LiveId" clId="{82810431-BF6C-4314-B437-778281ADA475}" dt="2023-07-10T07:30:46.356" v="2051" actId="20577"/>
          <ac:spMkLst>
            <pc:docMk/>
            <pc:sldMk cId="2359877051" sldId="1342"/>
            <ac:spMk id="2" creationId="{00000000-0000-0000-0000-000000000000}"/>
          </ac:spMkLst>
        </pc:spChg>
        <pc:spChg chg="del mod">
          <ac:chgData name="Sharma Computer Academy" userId="08476b32c11f4418" providerId="LiveId" clId="{82810431-BF6C-4314-B437-778281ADA475}" dt="2023-07-10T07:33:51.045" v="2055" actId="931"/>
          <ac:spMkLst>
            <pc:docMk/>
            <pc:sldMk cId="2359877051" sldId="1342"/>
            <ac:spMk id="3" creationId="{00000000-0000-0000-0000-000000000000}"/>
          </ac:spMkLst>
        </pc:spChg>
        <pc:picChg chg="add mod">
          <ac:chgData name="Sharma Computer Academy" userId="08476b32c11f4418" providerId="LiveId" clId="{82810431-BF6C-4314-B437-778281ADA475}" dt="2023-07-10T07:33:56.492" v="2057" actId="14100"/>
          <ac:picMkLst>
            <pc:docMk/>
            <pc:sldMk cId="2359877051" sldId="1342"/>
            <ac:picMk id="5" creationId="{9A7B785E-F0C5-F2AF-D4F3-5AF2E08C22B5}"/>
          </ac:picMkLst>
        </pc:picChg>
      </pc:sldChg>
      <pc:sldChg chg="modSp add">
        <pc:chgData name="Sharma Computer Academy" userId="08476b32c11f4418" providerId="LiveId" clId="{82810431-BF6C-4314-B437-778281ADA475}" dt="2023-07-10T07:34:11.475" v="2059" actId="14826"/>
        <pc:sldMkLst>
          <pc:docMk/>
          <pc:sldMk cId="543050651" sldId="1343"/>
        </pc:sldMkLst>
        <pc:picChg chg="mod">
          <ac:chgData name="Sharma Computer Academy" userId="08476b32c11f4418" providerId="LiveId" clId="{82810431-BF6C-4314-B437-778281ADA475}" dt="2023-07-10T07:34:11.475" v="2059" actId="14826"/>
          <ac:picMkLst>
            <pc:docMk/>
            <pc:sldMk cId="543050651" sldId="1343"/>
            <ac:picMk id="5" creationId="{9A7B785E-F0C5-F2AF-D4F3-5AF2E08C22B5}"/>
          </ac:picMkLst>
        </pc:picChg>
      </pc:sldChg>
      <pc:sldChg chg="modSp add">
        <pc:chgData name="Sharma Computer Academy" userId="08476b32c11f4418" providerId="LiveId" clId="{82810431-BF6C-4314-B437-778281ADA475}" dt="2023-07-10T07:34:24.518" v="2061" actId="14826"/>
        <pc:sldMkLst>
          <pc:docMk/>
          <pc:sldMk cId="4212571401" sldId="1344"/>
        </pc:sldMkLst>
        <pc:picChg chg="mod">
          <ac:chgData name="Sharma Computer Academy" userId="08476b32c11f4418" providerId="LiveId" clId="{82810431-BF6C-4314-B437-778281ADA475}" dt="2023-07-10T07:34:24.518" v="2061" actId="14826"/>
          <ac:picMkLst>
            <pc:docMk/>
            <pc:sldMk cId="4212571401" sldId="1344"/>
            <ac:picMk id="5" creationId="{9A7B785E-F0C5-F2AF-D4F3-5AF2E08C22B5}"/>
          </ac:picMkLst>
        </pc:picChg>
      </pc:sldChg>
      <pc:sldChg chg="modSp add">
        <pc:chgData name="Sharma Computer Academy" userId="08476b32c11f4418" providerId="LiveId" clId="{82810431-BF6C-4314-B437-778281ADA475}" dt="2023-07-10T07:34:42.801" v="2063" actId="14826"/>
        <pc:sldMkLst>
          <pc:docMk/>
          <pc:sldMk cId="3341444731" sldId="1345"/>
        </pc:sldMkLst>
        <pc:picChg chg="mod">
          <ac:chgData name="Sharma Computer Academy" userId="08476b32c11f4418" providerId="LiveId" clId="{82810431-BF6C-4314-B437-778281ADA475}" dt="2023-07-10T07:34:42.801" v="2063" actId="14826"/>
          <ac:picMkLst>
            <pc:docMk/>
            <pc:sldMk cId="3341444731" sldId="1345"/>
            <ac:picMk id="5" creationId="{9A7B785E-F0C5-F2AF-D4F3-5AF2E08C22B5}"/>
          </ac:picMkLst>
        </pc:picChg>
      </pc:sldChg>
      <pc:sldChg chg="modSp add">
        <pc:chgData name="Sharma Computer Academy" userId="08476b32c11f4418" providerId="LiveId" clId="{82810431-BF6C-4314-B437-778281ADA475}" dt="2023-07-10T08:03:10.837" v="2359" actId="14826"/>
        <pc:sldMkLst>
          <pc:docMk/>
          <pc:sldMk cId="1440832826" sldId="1346"/>
        </pc:sldMkLst>
        <pc:picChg chg="mod">
          <ac:chgData name="Sharma Computer Academy" userId="08476b32c11f4418" providerId="LiveId" clId="{82810431-BF6C-4314-B437-778281ADA475}" dt="2023-07-10T08:03:10.837" v="2359" actId="14826"/>
          <ac:picMkLst>
            <pc:docMk/>
            <pc:sldMk cId="1440832826" sldId="1346"/>
            <ac:picMk id="5" creationId="{0FE0D345-7036-083A-59D7-930755ED30E7}"/>
          </ac:picMkLst>
        </pc:picChg>
      </pc:sldChg>
      <pc:sldChg chg="modSp add">
        <pc:chgData name="Sharma Computer Academy" userId="08476b32c11f4418" providerId="LiveId" clId="{82810431-BF6C-4314-B437-778281ADA475}" dt="2023-07-10T08:05:23.882" v="2363" actId="14826"/>
        <pc:sldMkLst>
          <pc:docMk/>
          <pc:sldMk cId="3309674009" sldId="1347"/>
        </pc:sldMkLst>
        <pc:picChg chg="mod">
          <ac:chgData name="Sharma Computer Academy" userId="08476b32c11f4418" providerId="LiveId" clId="{82810431-BF6C-4314-B437-778281ADA475}" dt="2023-07-10T08:05:23.882" v="2363" actId="14826"/>
          <ac:picMkLst>
            <pc:docMk/>
            <pc:sldMk cId="3309674009" sldId="1347"/>
            <ac:picMk id="5" creationId="{0FE0D345-7036-083A-59D7-930755ED30E7}"/>
          </ac:picMkLst>
        </pc:picChg>
      </pc:sldChg>
      <pc:sldChg chg="modSp add mod">
        <pc:chgData name="Sharma Computer Academy" userId="08476b32c11f4418" providerId="LiveId" clId="{82810431-BF6C-4314-B437-778281ADA475}" dt="2023-07-10T08:08:25.825" v="2447" actId="20577"/>
        <pc:sldMkLst>
          <pc:docMk/>
          <pc:sldMk cId="2359118266" sldId="1348"/>
        </pc:sldMkLst>
        <pc:spChg chg="mod">
          <ac:chgData name="Sharma Computer Academy" userId="08476b32c11f4418" providerId="LiveId" clId="{82810431-BF6C-4314-B437-778281ADA475}" dt="2023-07-10T08:07:05.764" v="2415" actId="20577"/>
          <ac:spMkLst>
            <pc:docMk/>
            <pc:sldMk cId="2359118266" sldId="1348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8:08:25.825" v="2447" actId="20577"/>
          <ac:spMkLst>
            <pc:docMk/>
            <pc:sldMk cId="2359118266" sldId="1348"/>
            <ac:spMk id="3" creationId="{00000000-0000-0000-0000-000000000000}"/>
          </ac:spMkLst>
        </pc:spChg>
      </pc:sldChg>
      <pc:sldChg chg="modSp add mod replId modAnim">
        <pc:chgData name="Sharma Computer Academy" userId="08476b32c11f4418" providerId="LiveId" clId="{82810431-BF6C-4314-B437-778281ADA475}" dt="2023-07-10T08:12:42.576" v="2527" actId="113"/>
        <pc:sldMkLst>
          <pc:docMk/>
          <pc:sldMk cId="3010648755" sldId="1349"/>
        </pc:sldMkLst>
        <pc:spChg chg="mod">
          <ac:chgData name="Sharma Computer Academy" userId="08476b32c11f4418" providerId="LiveId" clId="{82810431-BF6C-4314-B437-778281ADA475}" dt="2023-07-10T08:08:34.116" v="2449" actId="20577"/>
          <ac:spMkLst>
            <pc:docMk/>
            <pc:sldMk cId="3010648755" sldId="1349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8:12:42.576" v="2527" actId="113"/>
          <ac:spMkLst>
            <pc:docMk/>
            <pc:sldMk cId="3010648755" sldId="1349"/>
            <ac:spMk id="3" creationId="{00000000-0000-0000-0000-000000000000}"/>
          </ac:spMkLst>
        </pc:spChg>
      </pc:sldChg>
      <pc:sldChg chg="modSp add replId">
        <pc:chgData name="Sharma Computer Academy" userId="08476b32c11f4418" providerId="LiveId" clId="{82810431-BF6C-4314-B437-778281ADA475}" dt="2023-07-10T08:16:29.228" v="2528" actId="14826"/>
        <pc:sldMkLst>
          <pc:docMk/>
          <pc:sldMk cId="3741002125" sldId="1350"/>
        </pc:sldMkLst>
        <pc:picChg chg="mod">
          <ac:chgData name="Sharma Computer Academy" userId="08476b32c11f4418" providerId="LiveId" clId="{82810431-BF6C-4314-B437-778281ADA475}" dt="2023-07-10T08:16:29.228" v="2528" actId="14826"/>
          <ac:picMkLst>
            <pc:docMk/>
            <pc:sldMk cId="3741002125" sldId="1350"/>
            <ac:picMk id="5" creationId="{0FE0D345-7036-083A-59D7-930755ED30E7}"/>
          </ac:picMkLst>
        </pc:picChg>
      </pc:sldChg>
      <pc:sldChg chg="modSp add replId">
        <pc:chgData name="Sharma Computer Academy" userId="08476b32c11f4418" providerId="LiveId" clId="{82810431-BF6C-4314-B437-778281ADA475}" dt="2023-07-10T08:16:38.882" v="2529" actId="14826"/>
        <pc:sldMkLst>
          <pc:docMk/>
          <pc:sldMk cId="582121897" sldId="1351"/>
        </pc:sldMkLst>
        <pc:picChg chg="mod">
          <ac:chgData name="Sharma Computer Academy" userId="08476b32c11f4418" providerId="LiveId" clId="{82810431-BF6C-4314-B437-778281ADA475}" dt="2023-07-10T08:16:38.882" v="2529" actId="14826"/>
          <ac:picMkLst>
            <pc:docMk/>
            <pc:sldMk cId="582121897" sldId="1351"/>
            <ac:picMk id="5" creationId="{0FE0D345-7036-083A-59D7-930755ED30E7}"/>
          </ac:picMkLst>
        </pc:picChg>
      </pc:sldChg>
      <pc:sldChg chg="modSp add replId">
        <pc:chgData name="Sharma Computer Academy" userId="08476b32c11f4418" providerId="LiveId" clId="{82810431-BF6C-4314-B437-778281ADA475}" dt="2023-07-10T08:17:39.436" v="2532" actId="14826"/>
        <pc:sldMkLst>
          <pc:docMk/>
          <pc:sldMk cId="1826236757" sldId="1352"/>
        </pc:sldMkLst>
        <pc:picChg chg="mod">
          <ac:chgData name="Sharma Computer Academy" userId="08476b32c11f4418" providerId="LiveId" clId="{82810431-BF6C-4314-B437-778281ADA475}" dt="2023-07-10T08:17:39.436" v="2532" actId="14826"/>
          <ac:picMkLst>
            <pc:docMk/>
            <pc:sldMk cId="1826236757" sldId="1352"/>
            <ac:picMk id="5" creationId="{0FE0D345-7036-083A-59D7-930755ED30E7}"/>
          </ac:picMkLst>
        </pc:picChg>
      </pc:sldChg>
      <pc:sldChg chg="modSp add replId">
        <pc:chgData name="Sharma Computer Academy" userId="08476b32c11f4418" providerId="LiveId" clId="{82810431-BF6C-4314-B437-778281ADA475}" dt="2023-07-10T08:17:47.453" v="2533" actId="14826"/>
        <pc:sldMkLst>
          <pc:docMk/>
          <pc:sldMk cId="3110343975" sldId="1353"/>
        </pc:sldMkLst>
        <pc:picChg chg="mod">
          <ac:chgData name="Sharma Computer Academy" userId="08476b32c11f4418" providerId="LiveId" clId="{82810431-BF6C-4314-B437-778281ADA475}" dt="2023-07-10T08:17:47.453" v="2533" actId="14826"/>
          <ac:picMkLst>
            <pc:docMk/>
            <pc:sldMk cId="3110343975" sldId="1353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82810431-BF6C-4314-B437-778281ADA475}" dt="2023-07-10T08:46:37.410" v="2819" actId="20577"/>
        <pc:sldMkLst>
          <pc:docMk/>
          <pc:sldMk cId="1704417484" sldId="1354"/>
        </pc:sldMkLst>
        <pc:spChg chg="mod">
          <ac:chgData name="Sharma Computer Academy" userId="08476b32c11f4418" providerId="LiveId" clId="{82810431-BF6C-4314-B437-778281ADA475}" dt="2023-07-10T08:43:24.294" v="2588" actId="20577"/>
          <ac:spMkLst>
            <pc:docMk/>
            <pc:sldMk cId="1704417484" sldId="1354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8:46:37.410" v="2819" actId="20577"/>
          <ac:spMkLst>
            <pc:docMk/>
            <pc:sldMk cId="1704417484" sldId="1354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82810431-BF6C-4314-B437-778281ADA475}" dt="2023-07-10T08:49:29.039" v="2943" actId="20577"/>
        <pc:sldMkLst>
          <pc:docMk/>
          <pc:sldMk cId="4286080663" sldId="1355"/>
        </pc:sldMkLst>
        <pc:spChg chg="mod">
          <ac:chgData name="Sharma Computer Academy" userId="08476b32c11f4418" providerId="LiveId" clId="{82810431-BF6C-4314-B437-778281ADA475}" dt="2023-07-10T08:47:20.627" v="2826" actId="20577"/>
          <ac:spMkLst>
            <pc:docMk/>
            <pc:sldMk cId="4286080663" sldId="1355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0T08:49:29.039" v="2943" actId="20577"/>
          <ac:spMkLst>
            <pc:docMk/>
            <pc:sldMk cId="4286080663" sldId="1355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82810431-BF6C-4314-B437-778281ADA475}" dt="2023-07-10T08:50:20.163" v="2944" actId="14826"/>
        <pc:sldMkLst>
          <pc:docMk/>
          <pc:sldMk cId="1529657701" sldId="1357"/>
        </pc:sldMkLst>
        <pc:picChg chg="mod">
          <ac:chgData name="Sharma Computer Academy" userId="08476b32c11f4418" providerId="LiveId" clId="{82810431-BF6C-4314-B437-778281ADA475}" dt="2023-07-10T08:50:20.163" v="2944" actId="14826"/>
          <ac:picMkLst>
            <pc:docMk/>
            <pc:sldMk cId="1529657701" sldId="1357"/>
            <ac:picMk id="5" creationId="{0FE0D345-7036-083A-59D7-930755ED30E7}"/>
          </ac:picMkLst>
        </pc:picChg>
      </pc:sldChg>
      <pc:sldChg chg="modSp">
        <pc:chgData name="Sharma Computer Academy" userId="08476b32c11f4418" providerId="LiveId" clId="{82810431-BF6C-4314-B437-778281ADA475}" dt="2023-07-10T08:52:27.068" v="2945" actId="14826"/>
        <pc:sldMkLst>
          <pc:docMk/>
          <pc:sldMk cId="2999930026" sldId="1358"/>
        </pc:sldMkLst>
        <pc:picChg chg="mod">
          <ac:chgData name="Sharma Computer Academy" userId="08476b32c11f4418" providerId="LiveId" clId="{82810431-BF6C-4314-B437-778281ADA475}" dt="2023-07-10T08:52:27.068" v="2945" actId="14826"/>
          <ac:picMkLst>
            <pc:docMk/>
            <pc:sldMk cId="2999930026" sldId="1358"/>
            <ac:picMk id="5" creationId="{0FE0D345-7036-083A-59D7-930755ED30E7}"/>
          </ac:picMkLst>
        </pc:picChg>
      </pc:sldChg>
      <pc:sldChg chg="del">
        <pc:chgData name="Sharma Computer Academy" userId="08476b32c11f4418" providerId="LiveId" clId="{82810431-BF6C-4314-B437-778281ADA475}" dt="2023-07-10T08:52:33.198" v="2946" actId="47"/>
        <pc:sldMkLst>
          <pc:docMk/>
          <pc:sldMk cId="3545174294" sldId="1359"/>
        </pc:sldMkLst>
      </pc:sldChg>
      <pc:sldChg chg="modSp add mod modAnim">
        <pc:chgData name="Sharma Computer Academy" userId="08476b32c11f4418" providerId="LiveId" clId="{82810431-BF6C-4314-B437-778281ADA475}" dt="2023-07-12T11:20:43.344" v="3519" actId="113"/>
        <pc:sldMkLst>
          <pc:docMk/>
          <pc:sldMk cId="1374832270" sldId="1360"/>
        </pc:sldMkLst>
        <pc:spChg chg="mod">
          <ac:chgData name="Sharma Computer Academy" userId="08476b32c11f4418" providerId="LiveId" clId="{82810431-BF6C-4314-B437-778281ADA475}" dt="2023-07-12T11:20:43.344" v="3519" actId="113"/>
          <ac:spMkLst>
            <pc:docMk/>
            <pc:sldMk cId="1374832270" sldId="1360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82810431-BF6C-4314-B437-778281ADA475}" dt="2023-07-12T11:17:13.901" v="3425" actId="113"/>
        <pc:sldMkLst>
          <pc:docMk/>
          <pc:sldMk cId="2000455627" sldId="1361"/>
        </pc:sldMkLst>
        <pc:spChg chg="mod">
          <ac:chgData name="Sharma Computer Academy" userId="08476b32c11f4418" providerId="LiveId" clId="{82810431-BF6C-4314-B437-778281ADA475}" dt="2023-07-12T11:12:59.726" v="3324" actId="20577"/>
          <ac:spMkLst>
            <pc:docMk/>
            <pc:sldMk cId="2000455627" sldId="1361"/>
            <ac:spMk id="2" creationId="{00000000-0000-0000-0000-000000000000}"/>
          </ac:spMkLst>
        </pc:spChg>
        <pc:spChg chg="mod">
          <ac:chgData name="Sharma Computer Academy" userId="08476b32c11f4418" providerId="LiveId" clId="{82810431-BF6C-4314-B437-778281ADA475}" dt="2023-07-12T11:17:13.901" v="3425" actId="113"/>
          <ac:spMkLst>
            <pc:docMk/>
            <pc:sldMk cId="2000455627" sldId="1361"/>
            <ac:spMk id="3" creationId="{00000000-0000-0000-0000-000000000000}"/>
          </ac:spMkLst>
        </pc:spChg>
      </pc:sldChg>
      <pc:sldChg chg="addSp delSp modSp add mod modAnim">
        <pc:chgData name="Sharma Computer Academy" userId="08476b32c11f4418" providerId="LiveId" clId="{82810431-BF6C-4314-B437-778281ADA475}" dt="2023-07-12T11:03:43.544" v="3275" actId="14100"/>
        <pc:sldMkLst>
          <pc:docMk/>
          <pc:sldMk cId="760542442" sldId="1362"/>
        </pc:sldMkLst>
        <pc:spChg chg="del mod">
          <ac:chgData name="Sharma Computer Academy" userId="08476b32c11f4418" providerId="LiveId" clId="{82810431-BF6C-4314-B437-778281ADA475}" dt="2023-07-12T10:52:49.077" v="3269" actId="931"/>
          <ac:spMkLst>
            <pc:docMk/>
            <pc:sldMk cId="760542442" sldId="1362"/>
            <ac:spMk id="3" creationId="{00000000-0000-0000-0000-000000000000}"/>
          </ac:spMkLst>
        </pc:spChg>
        <pc:picChg chg="add mod">
          <ac:chgData name="Sharma Computer Academy" userId="08476b32c11f4418" providerId="LiveId" clId="{82810431-BF6C-4314-B437-778281ADA475}" dt="2023-07-12T11:03:43.544" v="3275" actId="14100"/>
          <ac:picMkLst>
            <pc:docMk/>
            <pc:sldMk cId="760542442" sldId="1362"/>
            <ac:picMk id="5" creationId="{D6FB1611-B8DD-7F82-847D-A1F884BA89DE}"/>
          </ac:picMkLst>
        </pc:picChg>
      </pc:sldChg>
      <pc:sldChg chg="modSp add">
        <pc:chgData name="Sharma Computer Academy" userId="08476b32c11f4418" providerId="LiveId" clId="{82810431-BF6C-4314-B437-778281ADA475}" dt="2023-07-12T11:04:15.688" v="3277" actId="14826"/>
        <pc:sldMkLst>
          <pc:docMk/>
          <pc:sldMk cId="2952935083" sldId="1363"/>
        </pc:sldMkLst>
        <pc:picChg chg="mod">
          <ac:chgData name="Sharma Computer Academy" userId="08476b32c11f4418" providerId="LiveId" clId="{82810431-BF6C-4314-B437-778281ADA475}" dt="2023-07-12T11:04:15.688" v="3277" actId="14826"/>
          <ac:picMkLst>
            <pc:docMk/>
            <pc:sldMk cId="2952935083" sldId="1363"/>
            <ac:picMk id="5" creationId="{D6FB1611-B8DD-7F82-847D-A1F884BA89DE}"/>
          </ac:picMkLst>
        </pc:picChg>
      </pc:sldChg>
      <pc:sldChg chg="modSp add ord modAnim">
        <pc:chgData name="Sharma Computer Academy" userId="08476b32c11f4418" providerId="LiveId" clId="{82810431-BF6C-4314-B437-778281ADA475}" dt="2023-07-12T11:12:43.662" v="3310" actId="113"/>
        <pc:sldMkLst>
          <pc:docMk/>
          <pc:sldMk cId="1320301436" sldId="1364"/>
        </pc:sldMkLst>
        <pc:spChg chg="mod">
          <ac:chgData name="Sharma Computer Academy" userId="08476b32c11f4418" providerId="LiveId" clId="{82810431-BF6C-4314-B437-778281ADA475}" dt="2023-07-12T11:12:43.662" v="3310" actId="113"/>
          <ac:spMkLst>
            <pc:docMk/>
            <pc:sldMk cId="1320301436" sldId="1364"/>
            <ac:spMk id="3" creationId="{00000000-0000-0000-0000-000000000000}"/>
          </ac:spMkLst>
        </pc:spChg>
      </pc:sldChg>
      <pc:sldChg chg="modSp add modAnim">
        <pc:chgData name="Sharma Computer Academy" userId="08476b32c11f4418" providerId="LiveId" clId="{82810431-BF6C-4314-B437-778281ADA475}" dt="2023-07-12T11:19:08.767" v="3465" actId="20577"/>
        <pc:sldMkLst>
          <pc:docMk/>
          <pc:sldMk cId="2306679620" sldId="1365"/>
        </pc:sldMkLst>
        <pc:spChg chg="mod">
          <ac:chgData name="Sharma Computer Academy" userId="08476b32c11f4418" providerId="LiveId" clId="{82810431-BF6C-4314-B437-778281ADA475}" dt="2023-07-12T11:19:08.767" v="3465" actId="20577"/>
          <ac:spMkLst>
            <pc:docMk/>
            <pc:sldMk cId="2306679620" sldId="1365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FB2C2-0ABF-4F02-9FE0-4420834939DC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3F23-A588-4969-966A-E9DF4EC0B4F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2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30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9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78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1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49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04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5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0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4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61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705C-4C03-4584-B2FF-9C9C53911B04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employe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DE8BF48-6CE9-C353-EA89-60339EAE5473}"/>
              </a:ext>
            </a:extLst>
          </p:cNvPr>
          <p:cNvSpPr>
            <a:spLocks noGrp="1"/>
          </p:cNvSpPr>
          <p:nvPr/>
        </p:nvSpPr>
        <p:spPr>
          <a:xfrm>
            <a:off x="714375" y="2053908"/>
            <a:ext cx="7715250" cy="2750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00B050"/>
                </a:solidFill>
              </a:rPr>
              <a:t>NODE.JS</a:t>
            </a:r>
            <a:endParaRPr lang="en-US" sz="4400" b="1" dirty="0">
              <a:solidFill>
                <a:srgbClr val="0070C0"/>
              </a:solidFill>
            </a:endParaRPr>
          </a:p>
          <a:p>
            <a:r>
              <a:rPr lang="en-US" sz="3000" dirty="0"/>
              <a:t>(</a:t>
            </a:r>
            <a:r>
              <a:rPr lang="en-US" sz="3000" b="1" dirty="0">
                <a:solidFill>
                  <a:srgbClr val="0070C0"/>
                </a:solidFill>
              </a:rPr>
              <a:t>The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Backend Of </a:t>
            </a:r>
            <a:r>
              <a:rPr lang="en-US" sz="3000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US" sz="3000" b="1" dirty="0">
                <a:solidFill>
                  <a:srgbClr val="FFC000"/>
                </a:solidFill>
                <a:sym typeface="+mn-ea"/>
              </a:rPr>
              <a:t>E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R</a:t>
            </a:r>
            <a:r>
              <a:rPr lang="en-US" sz="3000" b="1" dirty="0">
                <a:solidFill>
                  <a:srgbClr val="00B050"/>
                </a:solidFill>
                <a:sym typeface="+mn-ea"/>
              </a:rPr>
              <a:t>N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 Stack</a:t>
            </a:r>
            <a:r>
              <a:rPr lang="en-US" sz="3000" dirty="0"/>
              <a:t>)</a:t>
            </a:r>
            <a:endParaRPr lang="en-US" sz="4400" dirty="0"/>
          </a:p>
          <a:p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Lecture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Problem with the previous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By </a:t>
            </a:r>
            <a:r>
              <a:rPr lang="en-US" sz="2200" b="1" dirty="0">
                <a:solidFill>
                  <a:srgbClr val="0070C0"/>
                </a:solidFill>
              </a:rPr>
              <a:t>injecting</a:t>
            </a:r>
            <a:r>
              <a:rPr lang="en-US" sz="2200" dirty="0"/>
              <a:t> their own </a:t>
            </a:r>
            <a:r>
              <a:rPr lang="en-US" sz="2200" b="1" dirty="0">
                <a:solidFill>
                  <a:schemeClr val="accent2"/>
                </a:solidFill>
              </a:rPr>
              <a:t>SQL</a:t>
            </a:r>
            <a:r>
              <a:rPr lang="en-US" sz="2200" dirty="0"/>
              <a:t>, the user can </a:t>
            </a:r>
            <a:r>
              <a:rPr lang="en-US" sz="2200" b="1" dirty="0">
                <a:solidFill>
                  <a:srgbClr val="7030A0"/>
                </a:solidFill>
              </a:rPr>
              <a:t>cause harm </a:t>
            </a:r>
            <a:r>
              <a:rPr lang="en-US" sz="2200" dirty="0"/>
              <a:t>by:</a:t>
            </a:r>
          </a:p>
          <a:p>
            <a:pPr lvl="2"/>
            <a:endParaRPr lang="en-US" sz="2000" dirty="0"/>
          </a:p>
          <a:p>
            <a:pPr lvl="2"/>
            <a:endParaRPr lang="en-US" sz="2000" b="1" dirty="0">
              <a:solidFill>
                <a:srgbClr val="C00000"/>
              </a:solidFill>
            </a:endParaRPr>
          </a:p>
          <a:p>
            <a:pPr lvl="2"/>
            <a:r>
              <a:rPr lang="en-US" sz="2000" b="1" dirty="0">
                <a:solidFill>
                  <a:srgbClr val="C00000"/>
                </a:solidFill>
              </a:rPr>
              <a:t>reading sensitive data</a:t>
            </a:r>
          </a:p>
          <a:p>
            <a:pPr lvl="2"/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2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modifying sensitive data</a:t>
            </a:r>
          </a:p>
          <a:p>
            <a:pPr lvl="2"/>
            <a:endParaRPr lang="en-US" sz="2000" b="1" dirty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Thus</a:t>
            </a:r>
            <a:r>
              <a:rPr lang="en-US" sz="2200" dirty="0"/>
              <a:t> we  should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never accept raw input </a:t>
            </a:r>
            <a:r>
              <a:rPr lang="en-US" sz="2200" dirty="0"/>
              <a:t>from a </a:t>
            </a:r>
            <a:r>
              <a:rPr lang="en-US" sz="2200" b="1" dirty="0">
                <a:solidFill>
                  <a:srgbClr val="C00000"/>
                </a:solidFill>
              </a:rPr>
              <a:t>user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B050"/>
                </a:solidFill>
              </a:rPr>
              <a:t>input it directly </a:t>
            </a:r>
            <a:r>
              <a:rPr lang="en-US" sz="2200" dirty="0"/>
              <a:t>into our </a:t>
            </a:r>
            <a:r>
              <a:rPr lang="en-US" sz="2200" b="1" dirty="0">
                <a:solidFill>
                  <a:srgbClr val="FFC000"/>
                </a:solidFill>
              </a:rPr>
              <a:t>query string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Instead</a:t>
            </a:r>
            <a:r>
              <a:rPr lang="en-US" sz="2200" dirty="0"/>
              <a:t>, we should use </a:t>
            </a:r>
            <a:r>
              <a:rPr lang="en-US" sz="2200" b="1" dirty="0">
                <a:solidFill>
                  <a:srgbClr val="C00000"/>
                </a:solidFill>
              </a:rPr>
              <a:t>placeholders</a:t>
            </a:r>
            <a:r>
              <a:rPr lang="en-US" sz="2200" dirty="0"/>
              <a:t> (</a:t>
            </a:r>
            <a:r>
              <a:rPr lang="en-US" sz="2200" b="1" dirty="0"/>
              <a:t>?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03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are Placeholders 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A </a:t>
            </a:r>
            <a:r>
              <a:rPr lang="en-US" sz="2200" b="1" dirty="0">
                <a:solidFill>
                  <a:srgbClr val="C00000"/>
                </a:solidFill>
              </a:rPr>
              <a:t>placeholder</a:t>
            </a:r>
            <a:r>
              <a:rPr lang="en-US" sz="2200" dirty="0"/>
              <a:t> is simply </a:t>
            </a:r>
            <a:r>
              <a:rPr lang="en-US" sz="2200" b="1" dirty="0"/>
              <a:t>‘?’</a:t>
            </a:r>
            <a:r>
              <a:rPr lang="en-US" sz="2200" dirty="0"/>
              <a:t> and it </a:t>
            </a:r>
            <a:r>
              <a:rPr lang="en-US" sz="2200" b="1" dirty="0">
                <a:solidFill>
                  <a:schemeClr val="accent1"/>
                </a:solidFill>
              </a:rPr>
              <a:t>goes in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0070C0"/>
                </a:solidFill>
              </a:rPr>
              <a:t>SQL query </a:t>
            </a:r>
            <a:r>
              <a:rPr lang="en-US" sz="2200" dirty="0"/>
              <a:t>in place of a </a:t>
            </a:r>
            <a:r>
              <a:rPr lang="en-US" sz="2200" b="1" dirty="0">
                <a:solidFill>
                  <a:srgbClr val="002060"/>
                </a:solidFill>
              </a:rPr>
              <a:t>yet-to-be-supplied</a:t>
            </a:r>
            <a:r>
              <a:rPr lang="en-US" sz="2200" dirty="0"/>
              <a:t> value.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FFC000"/>
                </a:solidFill>
              </a:rPr>
              <a:t>program</a:t>
            </a:r>
            <a:r>
              <a:rPr lang="en-US" sz="2200" dirty="0"/>
              <a:t> is then </a:t>
            </a:r>
            <a:r>
              <a:rPr lang="en-US" sz="2200" b="1" dirty="0">
                <a:solidFill>
                  <a:srgbClr val="7030A0"/>
                </a:solidFill>
              </a:rPr>
              <a:t>expected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1"/>
                </a:solidFill>
              </a:rPr>
              <a:t>replace</a:t>
            </a:r>
            <a:r>
              <a:rPr lang="en-US" sz="2200" dirty="0"/>
              <a:t> that </a:t>
            </a:r>
            <a:r>
              <a:rPr lang="en-US" sz="2200" b="1" dirty="0"/>
              <a:t>‘?’</a:t>
            </a:r>
            <a:r>
              <a:rPr lang="en-US" sz="2200" dirty="0"/>
              <a:t> with a </a:t>
            </a:r>
            <a:r>
              <a:rPr lang="en-US" sz="2200" b="1" dirty="0">
                <a:solidFill>
                  <a:schemeClr val="accent2"/>
                </a:solidFill>
              </a:rPr>
              <a:t>value</a:t>
            </a:r>
            <a:r>
              <a:rPr lang="en-US" sz="2200" dirty="0"/>
              <a:t> that is </a:t>
            </a:r>
            <a:r>
              <a:rPr lang="en-US" sz="2200" b="1" dirty="0">
                <a:solidFill>
                  <a:srgbClr val="92D050"/>
                </a:solidFill>
              </a:rPr>
              <a:t>supplied</a:t>
            </a:r>
            <a:r>
              <a:rPr lang="en-US" sz="2200" dirty="0"/>
              <a:t> at </a:t>
            </a:r>
            <a:r>
              <a:rPr lang="en-US" sz="2200" b="1" dirty="0">
                <a:solidFill>
                  <a:schemeClr val="accent2"/>
                </a:solidFill>
              </a:rPr>
              <a:t>run time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rgbClr val="00B050"/>
                </a:solidFill>
              </a:rPr>
              <a:t>user</a:t>
            </a:r>
            <a:r>
              <a:rPr lang="en-US" sz="2200" dirty="0"/>
              <a:t> or any other </a:t>
            </a:r>
            <a:r>
              <a:rPr lang="en-US" sz="2200" b="1" dirty="0">
                <a:solidFill>
                  <a:srgbClr val="7030A0"/>
                </a:solidFill>
              </a:rPr>
              <a:t>source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0045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are Placeholders 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In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7030A0"/>
                </a:solidFill>
              </a:rPr>
              <a:t>simple words</a:t>
            </a:r>
            <a:r>
              <a:rPr lang="en-US" sz="2200" dirty="0"/>
              <a:t>,  a </a:t>
            </a:r>
            <a:r>
              <a:rPr lang="en-US" sz="2200" b="1" dirty="0">
                <a:solidFill>
                  <a:srgbClr val="C00000"/>
                </a:solidFill>
              </a:rPr>
              <a:t>placeholder</a:t>
            </a:r>
            <a:r>
              <a:rPr lang="en-US" sz="2200" dirty="0"/>
              <a:t> allows us to </a:t>
            </a:r>
            <a:r>
              <a:rPr lang="en-US" sz="2200" b="1" dirty="0">
                <a:solidFill>
                  <a:srgbClr val="92D050"/>
                </a:solidFill>
              </a:rPr>
              <a:t>bind parameters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rgbClr val="002060"/>
                </a:solidFill>
              </a:rPr>
              <a:t>values</a:t>
            </a:r>
            <a:r>
              <a:rPr lang="en-US" sz="2200" dirty="0"/>
              <a:t> in an </a:t>
            </a:r>
            <a:r>
              <a:rPr lang="en-US" sz="2200" b="1" dirty="0">
                <a:solidFill>
                  <a:srgbClr val="FFC000"/>
                </a:solidFill>
              </a:rPr>
              <a:t>SQL query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And</a:t>
            </a:r>
            <a:r>
              <a:rPr lang="en-US" sz="2200" dirty="0"/>
              <a:t> by using </a:t>
            </a:r>
            <a:r>
              <a:rPr lang="en-US" sz="2200" b="1" dirty="0">
                <a:solidFill>
                  <a:srgbClr val="C00000"/>
                </a:solidFill>
              </a:rPr>
              <a:t>placeholders</a:t>
            </a:r>
            <a:r>
              <a:rPr lang="en-US" sz="2200" dirty="0"/>
              <a:t>,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malicious SQL </a:t>
            </a:r>
            <a:r>
              <a:rPr lang="en-US" sz="2200" dirty="0"/>
              <a:t>will be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escaped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treated</a:t>
            </a:r>
            <a:r>
              <a:rPr lang="en-US" sz="2200" dirty="0"/>
              <a:t> as </a:t>
            </a:r>
            <a:r>
              <a:rPr lang="en-US" sz="2200" b="1" dirty="0">
                <a:solidFill>
                  <a:schemeClr val="accent3"/>
                </a:solidFill>
              </a:rPr>
              <a:t>a raw string</a:t>
            </a:r>
            <a:r>
              <a:rPr lang="en-US" sz="2200" dirty="0"/>
              <a:t>, not as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actual SQL code.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066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to use placeholders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To use a placeholder</a:t>
            </a:r>
            <a:r>
              <a:rPr lang="en-US" sz="2200" dirty="0"/>
              <a:t> we take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2 steps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Apply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FFC000"/>
                </a:solidFill>
              </a:rPr>
              <a:t>symbol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rgbClr val="002060"/>
                </a:solidFill>
              </a:rPr>
              <a:t>?</a:t>
            </a:r>
            <a:r>
              <a:rPr lang="en-US" sz="2000" dirty="0"/>
              <a:t> in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SQL query </a:t>
            </a:r>
            <a:r>
              <a:rPr lang="en-US" sz="2000" dirty="0"/>
              <a:t>passed to the </a:t>
            </a:r>
            <a:r>
              <a:rPr lang="en-US" sz="2000" b="1" dirty="0">
                <a:solidFill>
                  <a:srgbClr val="00B050"/>
                </a:solidFill>
              </a:rPr>
              <a:t>query() </a:t>
            </a:r>
            <a:r>
              <a:rPr lang="en-US" sz="2000" dirty="0"/>
              <a:t>method </a:t>
            </a:r>
            <a:r>
              <a:rPr lang="en-US" sz="2000" b="1" dirty="0">
                <a:solidFill>
                  <a:srgbClr val="7030A0"/>
                </a:solidFill>
              </a:rPr>
              <a:t>wherever</a:t>
            </a:r>
            <a:r>
              <a:rPr lang="en-US" sz="2000" dirty="0"/>
              <a:t> we want to </a:t>
            </a:r>
            <a:r>
              <a:rPr lang="en-US" sz="2000" b="1" dirty="0">
                <a:solidFill>
                  <a:srgbClr val="0070C0"/>
                </a:solidFill>
              </a:rPr>
              <a:t>add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1"/>
                </a:solidFill>
              </a:rPr>
              <a:t>dynamic value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Pass</a:t>
            </a:r>
            <a:r>
              <a:rPr lang="en-US" sz="2000" dirty="0"/>
              <a:t>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second argument </a:t>
            </a:r>
            <a:r>
              <a:rPr lang="en-US" sz="2000" dirty="0"/>
              <a:t>to the </a:t>
            </a:r>
            <a:r>
              <a:rPr lang="en-US" sz="2000" b="1" dirty="0">
                <a:solidFill>
                  <a:srgbClr val="00B050"/>
                </a:solidFill>
              </a:rPr>
              <a:t>query() </a:t>
            </a:r>
            <a:r>
              <a:rPr lang="en-US" sz="2000" dirty="0"/>
              <a:t>method which </a:t>
            </a:r>
            <a:r>
              <a:rPr lang="en-US" sz="2000" b="1" dirty="0">
                <a:solidFill>
                  <a:schemeClr val="accent2"/>
                </a:solidFill>
              </a:rPr>
              <a:t>will be </a:t>
            </a:r>
            <a:r>
              <a:rPr lang="en-US" sz="2000" dirty="0"/>
              <a:t>an </a:t>
            </a:r>
            <a:r>
              <a:rPr lang="en-US" sz="2000" b="1" dirty="0">
                <a:solidFill>
                  <a:srgbClr val="002060"/>
                </a:solidFill>
              </a:rPr>
              <a:t>array</a:t>
            </a:r>
            <a:r>
              <a:rPr lang="en-US" sz="2000" dirty="0"/>
              <a:t> containing the </a:t>
            </a:r>
            <a:r>
              <a:rPr lang="en-US" sz="2000" b="1" dirty="0">
                <a:solidFill>
                  <a:srgbClr val="00B050"/>
                </a:solidFill>
              </a:rPr>
              <a:t>value/variable </a:t>
            </a:r>
            <a:r>
              <a:rPr lang="en-US" sz="2000" dirty="0"/>
              <a:t>to be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used</a:t>
            </a:r>
            <a:r>
              <a:rPr lang="en-US" sz="2000" dirty="0"/>
              <a:t> in place of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question mark.</a:t>
            </a: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At </a:t>
            </a:r>
            <a:r>
              <a:rPr lang="en-US" sz="2200" b="1" dirty="0">
                <a:solidFill>
                  <a:srgbClr val="002060"/>
                </a:solidFill>
              </a:rPr>
              <a:t>run time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placeholders</a:t>
            </a:r>
            <a:r>
              <a:rPr lang="en-US" sz="2200" dirty="0"/>
              <a:t> will be </a:t>
            </a:r>
            <a:r>
              <a:rPr lang="en-US" sz="2200" b="1" dirty="0">
                <a:solidFill>
                  <a:srgbClr val="C00000"/>
                </a:solidFill>
              </a:rPr>
              <a:t>replaced</a:t>
            </a:r>
            <a:r>
              <a:rPr lang="en-US" sz="2200" dirty="0"/>
              <a:t> with the </a:t>
            </a:r>
            <a:r>
              <a:rPr lang="en-US" sz="2200" b="1" dirty="0">
                <a:solidFill>
                  <a:srgbClr val="0070C0"/>
                </a:solidFill>
              </a:rPr>
              <a:t>values passed</a:t>
            </a:r>
            <a:r>
              <a:rPr lang="en-US" sz="2200" dirty="0"/>
              <a:t> in the </a:t>
            </a:r>
            <a:r>
              <a:rPr lang="en-US" sz="2200" b="1" dirty="0">
                <a:solidFill>
                  <a:srgbClr val="C00000"/>
                </a:solidFill>
              </a:rPr>
              <a:t>array</a:t>
            </a:r>
            <a:r>
              <a:rPr lang="en-US" sz="2200" dirty="0"/>
              <a:t> as per their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order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48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62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Rewrite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previous code </a:t>
            </a:r>
            <a:r>
              <a:rPr lang="en-US" sz="2200" dirty="0"/>
              <a:t>using </a:t>
            </a:r>
            <a:r>
              <a:rPr lang="en-US" sz="2200" b="1" dirty="0">
                <a:solidFill>
                  <a:schemeClr val="accent1"/>
                </a:solidFill>
              </a:rPr>
              <a:t>placeholders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57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5303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7386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1450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63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Expresss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-EJS application </a:t>
            </a:r>
            <a:r>
              <a:rPr lang="en-US" sz="2200" dirty="0"/>
              <a:t>to handle the </a:t>
            </a:r>
            <a:r>
              <a:rPr lang="en-US" sz="2200" b="1" dirty="0" err="1"/>
              <a:t>api</a:t>
            </a:r>
            <a:r>
              <a:rPr lang="en-US" sz="2200" b="1" dirty="0"/>
              <a:t> call </a:t>
            </a:r>
            <a:r>
              <a:rPr lang="en-US" sz="2200" b="1" dirty="0">
                <a:solidFill>
                  <a:srgbClr val="00B050"/>
                </a:solidFill>
              </a:rPr>
              <a:t>GET : /</a:t>
            </a:r>
            <a:r>
              <a:rPr lang="en-US" sz="2200" b="1" dirty="0" err="1">
                <a:solidFill>
                  <a:srgbClr val="00B050"/>
                </a:solidFill>
              </a:rPr>
              <a:t>api</a:t>
            </a:r>
            <a:r>
              <a:rPr lang="en-US" sz="2200" b="1" dirty="0">
                <a:solidFill>
                  <a:srgbClr val="00B050"/>
                </a:solidFill>
              </a:rPr>
              <a:t>/employees </a:t>
            </a:r>
            <a:r>
              <a:rPr lang="en-US" sz="2200" dirty="0"/>
              <a:t>with a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given range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002060"/>
                </a:solidFill>
              </a:rPr>
              <a:t>salary</a:t>
            </a:r>
            <a:r>
              <a:rPr lang="en-US" sz="2200" dirty="0"/>
              <a:t> and return </a:t>
            </a:r>
            <a:r>
              <a:rPr lang="en-US" sz="2200" b="1" dirty="0">
                <a:solidFill>
                  <a:schemeClr val="accent1"/>
                </a:solidFill>
              </a:rPr>
              <a:t>the records </a:t>
            </a:r>
            <a:r>
              <a:rPr lang="en-US" sz="2200" dirty="0"/>
              <a:t>of those </a:t>
            </a:r>
            <a:r>
              <a:rPr lang="en-US" sz="2200" b="1" dirty="0">
                <a:solidFill>
                  <a:srgbClr val="7030A0"/>
                </a:solidFill>
              </a:rPr>
              <a:t>employees</a:t>
            </a:r>
            <a:r>
              <a:rPr lang="en-US" sz="2200" dirty="0"/>
              <a:t> who </a:t>
            </a:r>
            <a:r>
              <a:rPr lang="en-US" sz="2200" b="1" dirty="0">
                <a:solidFill>
                  <a:srgbClr val="FFC000"/>
                </a:solidFill>
              </a:rPr>
              <a:t>earn</a:t>
            </a:r>
            <a:r>
              <a:rPr lang="en-US" sz="2200" dirty="0"/>
              <a:t> within that </a:t>
            </a:r>
            <a:r>
              <a:rPr lang="en-US" sz="2200" b="1" dirty="0">
                <a:solidFill>
                  <a:schemeClr val="accent3"/>
                </a:solidFill>
              </a:rPr>
              <a:t>range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In case </a:t>
            </a:r>
            <a:r>
              <a:rPr lang="en-US" sz="2200" dirty="0"/>
              <a:t>no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employee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chemeClr val="accent2"/>
                </a:solidFill>
              </a:rPr>
              <a:t>found </a:t>
            </a:r>
            <a:r>
              <a:rPr lang="en-US" sz="2200" dirty="0"/>
              <a:t>in that range then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2060"/>
                </a:solidFill>
              </a:rPr>
              <a:t>JSON object</a:t>
            </a:r>
            <a:r>
              <a:rPr lang="en-US" sz="2200" dirty="0"/>
              <a:t> acknowledging the </a:t>
            </a:r>
            <a:r>
              <a:rPr lang="en-US" sz="2200" b="1" dirty="0">
                <a:solidFill>
                  <a:schemeClr val="accent3"/>
                </a:solidFill>
              </a:rPr>
              <a:t>same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In case of </a:t>
            </a:r>
            <a:r>
              <a:rPr lang="en-US" sz="2200" b="1" dirty="0">
                <a:solidFill>
                  <a:srgbClr val="002060"/>
                </a:solidFill>
              </a:rPr>
              <a:t>any exception </a:t>
            </a:r>
            <a:r>
              <a:rPr lang="en-US" sz="2200" dirty="0"/>
              <a:t>during </a:t>
            </a:r>
            <a:r>
              <a:rPr lang="en-US" sz="2200" b="1" dirty="0">
                <a:solidFill>
                  <a:srgbClr val="00B050"/>
                </a:solidFill>
              </a:rPr>
              <a:t>query processing </a:t>
            </a:r>
            <a:r>
              <a:rPr lang="en-US" sz="2200" dirty="0"/>
              <a:t>return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error code 500 </a:t>
            </a:r>
            <a:r>
              <a:rPr lang="en-US" sz="2200" dirty="0"/>
              <a:t>with the </a:t>
            </a:r>
            <a:r>
              <a:rPr lang="en-US" sz="2200" b="1" dirty="0">
                <a:solidFill>
                  <a:srgbClr val="7030A0"/>
                </a:solidFill>
              </a:rPr>
              <a:t>DB error message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061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38397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Bookman Old Style" panose="02050604050505020204" pitchFamily="18" charset="0"/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412776"/>
            <a:ext cx="8801735" cy="5289649"/>
          </a:xfrm>
        </p:spPr>
        <p:txBody>
          <a:bodyPr>
            <a:noAutofit/>
          </a:bodyPr>
          <a:lstStyle/>
          <a:p>
            <a:pPr marL="514350" indent="-514350">
              <a:lnSpc>
                <a:spcPct val="70000"/>
              </a:lnSpc>
              <a:buNone/>
            </a:pPr>
            <a:endParaRPr lang="en-US" sz="2500" b="1" dirty="0"/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>
                <a:solidFill>
                  <a:srgbClr val="0070C0"/>
                </a:solidFill>
                <a:latin typeface="Bookman Old Style" panose="02050604050505020204" pitchFamily="18" charset="0"/>
                <a:sym typeface="+mn-ea"/>
              </a:rPr>
              <a:t>Using Placeholders</a:t>
            </a:r>
            <a:endParaRPr lang="en-US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2"/>
                </a:solidFill>
                <a:latin typeface="Bookman Old Style" panose="02050604050505020204" pitchFamily="18" charset="0"/>
                <a:sym typeface="+mn-ea"/>
              </a:rPr>
              <a:t>Inserting New Record</a:t>
            </a:r>
            <a:endParaRPr lang="en-US" sz="20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Updating Record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sym typeface="+mn-ea"/>
              </a:rPr>
              <a:t>Deleting Records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4"/>
                </a:solidFill>
                <a:latin typeface="Bookman Old Style" panose="02050604050505020204" pitchFamily="18" charset="0"/>
                <a:sym typeface="+mn-ea"/>
              </a:rPr>
              <a:t>Exercises</a:t>
            </a: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7030A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1854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03904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inserting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steps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1"/>
                </a:solidFill>
              </a:rPr>
              <a:t>insert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92D050"/>
                </a:solidFill>
              </a:rPr>
              <a:t>new record </a:t>
            </a:r>
            <a:r>
              <a:rPr lang="en-US" sz="2200" dirty="0"/>
              <a:t>are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sz="2200" dirty="0"/>
              <a:t> as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selecting</a:t>
            </a:r>
            <a:r>
              <a:rPr lang="en-US" sz="2200" dirty="0"/>
              <a:t> a record.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Here also </a:t>
            </a:r>
            <a:r>
              <a:rPr lang="en-US" sz="2200" dirty="0"/>
              <a:t>if the </a:t>
            </a:r>
            <a:r>
              <a:rPr lang="en-US" sz="2200" b="1" dirty="0">
                <a:solidFill>
                  <a:srgbClr val="0070C0"/>
                </a:solidFill>
              </a:rPr>
              <a:t>values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rgbClr val="FFC000"/>
                </a:solidFill>
              </a:rPr>
              <a:t>dynamic</a:t>
            </a:r>
            <a:r>
              <a:rPr lang="en-US" sz="2200" dirty="0"/>
              <a:t> then </a:t>
            </a:r>
            <a:r>
              <a:rPr lang="en-US" sz="2200" b="1" dirty="0">
                <a:solidFill>
                  <a:schemeClr val="accent2"/>
                </a:solidFill>
              </a:rPr>
              <a:t>we can </a:t>
            </a:r>
            <a:r>
              <a:rPr lang="en-US" sz="2200" dirty="0"/>
              <a:t>use </a:t>
            </a:r>
            <a:r>
              <a:rPr lang="en-US" sz="2200" b="1" dirty="0">
                <a:solidFill>
                  <a:srgbClr val="00B050"/>
                </a:solidFill>
              </a:rPr>
              <a:t>placeholders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0441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inserting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92D050"/>
                </a:solidFill>
              </a:rPr>
              <a:t>However</a:t>
            </a:r>
            <a:r>
              <a:rPr lang="en-US" sz="2200" dirty="0"/>
              <a:t> as a </a:t>
            </a:r>
            <a:r>
              <a:rPr lang="en-US" sz="2200" b="1" dirty="0">
                <a:solidFill>
                  <a:schemeClr val="accent2"/>
                </a:solidFill>
              </a:rPr>
              <a:t>result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rgbClr val="0070C0"/>
                </a:solidFill>
              </a:rPr>
              <a:t>do not get </a:t>
            </a:r>
            <a:r>
              <a:rPr lang="en-US" sz="2200" dirty="0"/>
              <a:t>a </a:t>
            </a:r>
            <a:r>
              <a:rPr lang="en-US" sz="2200" b="1" dirty="0" err="1">
                <a:solidFill>
                  <a:srgbClr val="C00000"/>
                </a:solidFill>
              </a:rPr>
              <a:t>RowDataPacket</a:t>
            </a:r>
            <a:r>
              <a:rPr lang="en-US" sz="2200" dirty="0"/>
              <a:t> object , </a:t>
            </a:r>
            <a:r>
              <a:rPr lang="en-US" sz="2200" b="1" dirty="0">
                <a:solidFill>
                  <a:srgbClr val="7030A0"/>
                </a:solidFill>
              </a:rPr>
              <a:t>rather</a:t>
            </a:r>
            <a:r>
              <a:rPr lang="en-US" sz="2200" dirty="0"/>
              <a:t> we get a </a:t>
            </a:r>
            <a:r>
              <a:rPr lang="en-US" sz="2200" b="1" dirty="0">
                <a:solidFill>
                  <a:srgbClr val="002060"/>
                </a:solidFill>
              </a:rPr>
              <a:t>normal JS object </a:t>
            </a:r>
            <a:r>
              <a:rPr lang="en-US" sz="2200" dirty="0"/>
              <a:t>with some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key-value</a:t>
            </a:r>
            <a:r>
              <a:rPr lang="en-US" sz="2200" dirty="0"/>
              <a:t> pairs 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most useful </a:t>
            </a:r>
            <a:r>
              <a:rPr lang="en-US" sz="2200" dirty="0"/>
              <a:t>is the </a:t>
            </a:r>
            <a:r>
              <a:rPr lang="en-US" sz="2200" b="1" dirty="0" err="1">
                <a:solidFill>
                  <a:srgbClr val="00B050"/>
                </a:solidFill>
              </a:rPr>
              <a:t>affectedRows</a:t>
            </a:r>
            <a:r>
              <a:rPr lang="en-US" sz="2200" dirty="0"/>
              <a:t> property which returns total  </a:t>
            </a:r>
            <a:r>
              <a:rPr lang="en-US" sz="2200" b="1" dirty="0">
                <a:solidFill>
                  <a:schemeClr val="accent1"/>
                </a:solidFill>
              </a:rPr>
              <a:t>number of rows effected</a:t>
            </a: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748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64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Expresss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-EJS application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92D050"/>
                </a:solidFill>
              </a:rPr>
              <a:t>inserting an employee </a:t>
            </a:r>
            <a:r>
              <a:rPr lang="en-US" sz="2200" dirty="0"/>
              <a:t>as follows: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Your application </a:t>
            </a:r>
            <a:r>
              <a:rPr lang="en-US" sz="2000" dirty="0"/>
              <a:t>should accept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employee id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employee name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employee salary </a:t>
            </a:r>
            <a:r>
              <a:rPr lang="en-US" sz="2000" dirty="0"/>
              <a:t>through a </a:t>
            </a:r>
            <a:r>
              <a:rPr lang="en-US" sz="2000" b="1" dirty="0">
                <a:solidFill>
                  <a:srgbClr val="C00000"/>
                </a:solidFill>
              </a:rPr>
              <a:t>POST request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3"/>
                </a:solidFill>
              </a:rPr>
              <a:t>insert</a:t>
            </a:r>
            <a:r>
              <a:rPr lang="en-US" sz="2000" dirty="0"/>
              <a:t> a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new record</a:t>
            </a:r>
            <a:r>
              <a:rPr lang="en-US" sz="2000" dirty="0"/>
              <a:t> in the </a:t>
            </a:r>
            <a:r>
              <a:rPr lang="en-US" sz="2000" b="1" u="sng" dirty="0">
                <a:solidFill>
                  <a:schemeClr val="accent1"/>
                </a:solidFill>
              </a:rPr>
              <a:t>Emp</a:t>
            </a:r>
            <a:r>
              <a:rPr lang="en-US" sz="2000" dirty="0"/>
              <a:t> table.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Finally</a:t>
            </a:r>
            <a:r>
              <a:rPr lang="en-US" sz="2000" dirty="0"/>
              <a:t> it should </a:t>
            </a:r>
            <a:r>
              <a:rPr lang="en-US" sz="2000" b="1" dirty="0">
                <a:solidFill>
                  <a:srgbClr val="FFC000"/>
                </a:solidFill>
              </a:rPr>
              <a:t>return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C00000"/>
                </a:solidFill>
              </a:rPr>
              <a:t>JSON object </a:t>
            </a:r>
            <a:r>
              <a:rPr lang="en-US" sz="2000" dirty="0"/>
              <a:t>containing the message </a:t>
            </a:r>
            <a:r>
              <a:rPr lang="en-US" sz="2000" b="1" u="sng" dirty="0">
                <a:solidFill>
                  <a:srgbClr val="00B050"/>
                </a:solidFill>
              </a:rPr>
              <a:t>Emp added </a:t>
            </a:r>
            <a:r>
              <a:rPr lang="en-US" sz="2000" dirty="0"/>
              <a:t>and 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empid</a:t>
            </a:r>
            <a:r>
              <a:rPr lang="en-US" sz="2000" dirty="0"/>
              <a:t> of the employee.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8608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06334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5296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9999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65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HTML-Form</a:t>
            </a:r>
            <a:r>
              <a:rPr lang="en-US" sz="2200" dirty="0"/>
              <a:t> based 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Expresss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-EJS DB application </a:t>
            </a:r>
            <a:r>
              <a:rPr lang="en-US" sz="2200" dirty="0"/>
              <a:t>to do the following: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For the request : </a:t>
            </a:r>
            <a:r>
              <a:rPr lang="en-US" sz="20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http://localhost:3000/employees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, display a </a:t>
            </a:r>
            <a:r>
              <a:rPr lang="en-US" sz="2000" b="1" dirty="0">
                <a:solidFill>
                  <a:schemeClr val="accent3"/>
                </a:solidFill>
              </a:rPr>
              <a:t>table</a:t>
            </a:r>
            <a:r>
              <a:rPr lang="en-US" sz="2000" dirty="0"/>
              <a:t> containing </a:t>
            </a:r>
            <a:r>
              <a:rPr lang="en-US" sz="2000" b="1" dirty="0">
                <a:solidFill>
                  <a:srgbClr val="92D050"/>
                </a:solidFill>
              </a:rPr>
              <a:t>all the records </a:t>
            </a:r>
            <a:r>
              <a:rPr lang="en-US" sz="2000" dirty="0"/>
              <a:t>as well as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total record count </a:t>
            </a:r>
            <a:r>
              <a:rPr lang="en-US" sz="2000" dirty="0"/>
              <a:t>at the </a:t>
            </a:r>
            <a:r>
              <a:rPr lang="en-US" sz="2000" b="1" dirty="0">
                <a:solidFill>
                  <a:srgbClr val="0070C0"/>
                </a:solidFill>
              </a:rPr>
              <a:t>top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Allow</a:t>
            </a:r>
            <a:r>
              <a:rPr lang="en-US" sz="2000" dirty="0"/>
              <a:t> the user to </a:t>
            </a:r>
            <a:r>
              <a:rPr lang="en-US" sz="2000" b="1" dirty="0">
                <a:solidFill>
                  <a:schemeClr val="accent1"/>
                </a:solidFill>
              </a:rPr>
              <a:t>add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0070C0"/>
                </a:solidFill>
              </a:rPr>
              <a:t>new Emp </a:t>
            </a:r>
            <a:r>
              <a:rPr lang="en-US" sz="2000" dirty="0"/>
              <a:t>but </a:t>
            </a:r>
            <a:r>
              <a:rPr lang="en-US" sz="2000" b="1" dirty="0">
                <a:solidFill>
                  <a:srgbClr val="FFC000"/>
                </a:solidFill>
              </a:rPr>
              <a:t>id</a:t>
            </a:r>
            <a:r>
              <a:rPr lang="en-US" sz="2000" dirty="0"/>
              <a:t> should be </a:t>
            </a:r>
            <a:r>
              <a:rPr lang="en-US" sz="2000" b="1" dirty="0">
                <a:solidFill>
                  <a:srgbClr val="7030A0"/>
                </a:solidFill>
              </a:rPr>
              <a:t>generated automatically</a:t>
            </a:r>
            <a:r>
              <a:rPr lang="en-US" sz="2000" dirty="0"/>
              <a:t>. 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On </a:t>
            </a:r>
            <a:r>
              <a:rPr lang="en-US" sz="2000" b="1" dirty="0">
                <a:solidFill>
                  <a:srgbClr val="92D050"/>
                </a:solidFill>
              </a:rPr>
              <a:t>successful </a:t>
            </a:r>
            <a:r>
              <a:rPr lang="en-US" sz="2000" dirty="0"/>
              <a:t>addition of </a:t>
            </a:r>
            <a:r>
              <a:rPr lang="en-US" sz="2000" b="1" dirty="0">
                <a:solidFill>
                  <a:srgbClr val="C00000"/>
                </a:solidFill>
              </a:rPr>
              <a:t>employee</a:t>
            </a:r>
            <a:r>
              <a:rPr lang="en-US" sz="2000" dirty="0"/>
              <a:t> to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DB</a:t>
            </a:r>
            <a:r>
              <a:rPr lang="en-US" sz="2000" dirty="0"/>
              <a:t> display a </a:t>
            </a:r>
            <a:r>
              <a:rPr lang="en-US" sz="2000" b="1" dirty="0">
                <a:solidFill>
                  <a:srgbClr val="00B050"/>
                </a:solidFill>
              </a:rPr>
              <a:t>success</a:t>
            </a:r>
            <a:r>
              <a:rPr lang="en-US" sz="2000" dirty="0"/>
              <a:t> page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On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any error </a:t>
            </a:r>
            <a:r>
              <a:rPr lang="en-US" sz="2000" dirty="0"/>
              <a:t>display an </a:t>
            </a:r>
            <a:r>
              <a:rPr lang="en-US" sz="2000" b="1" dirty="0">
                <a:solidFill>
                  <a:schemeClr val="accent1"/>
                </a:solidFill>
              </a:rPr>
              <a:t>error page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92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B785E-F0C5-F2AF-D4F3-5AF2E08C2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412776"/>
            <a:ext cx="8807450" cy="5212347"/>
          </a:xfrm>
        </p:spPr>
      </p:pic>
    </p:spTree>
    <p:extLst>
      <p:ext uri="{BB962C8B-B14F-4D97-AF65-F5344CB8AC3E}">
        <p14:creationId xmlns:p14="http://schemas.microsoft.com/office/powerpoint/2010/main" val="235987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61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Expresss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-application </a:t>
            </a:r>
            <a:r>
              <a:rPr lang="en-US" sz="2200" dirty="0"/>
              <a:t>to handle the </a:t>
            </a:r>
            <a:r>
              <a:rPr lang="en-US" sz="2200" b="1" dirty="0" err="1"/>
              <a:t>api</a:t>
            </a:r>
            <a:r>
              <a:rPr lang="en-US" sz="2200" b="1" dirty="0"/>
              <a:t> call </a:t>
            </a:r>
            <a:r>
              <a:rPr lang="en-US" sz="2200" b="1" dirty="0">
                <a:solidFill>
                  <a:srgbClr val="00B050"/>
                </a:solidFill>
              </a:rPr>
              <a:t>GET : /</a:t>
            </a:r>
            <a:r>
              <a:rPr lang="en-US" sz="2200" b="1" dirty="0" err="1">
                <a:solidFill>
                  <a:srgbClr val="00B050"/>
                </a:solidFill>
              </a:rPr>
              <a:t>api</a:t>
            </a:r>
            <a:r>
              <a:rPr lang="en-US" sz="2200" b="1" dirty="0">
                <a:solidFill>
                  <a:srgbClr val="00B050"/>
                </a:solidFill>
              </a:rPr>
              <a:t>/employees/:id </a:t>
            </a:r>
            <a:r>
              <a:rPr lang="en-US" sz="2200" dirty="0"/>
              <a:t>and return </a:t>
            </a:r>
            <a:r>
              <a:rPr lang="en-US" sz="2200" b="1" dirty="0">
                <a:solidFill>
                  <a:schemeClr val="accent1"/>
                </a:solidFill>
              </a:rPr>
              <a:t>the record </a:t>
            </a:r>
            <a:r>
              <a:rPr lang="en-US" sz="2200" dirty="0"/>
              <a:t>of that </a:t>
            </a:r>
            <a:r>
              <a:rPr lang="en-US" sz="2200" b="1" dirty="0">
                <a:solidFill>
                  <a:srgbClr val="7030A0"/>
                </a:solidFill>
              </a:rPr>
              <a:t>employee</a:t>
            </a:r>
            <a:r>
              <a:rPr lang="en-US" sz="2200" dirty="0"/>
              <a:t> as a </a:t>
            </a:r>
            <a:r>
              <a:rPr lang="en-US" sz="2200" b="1" dirty="0">
                <a:solidFill>
                  <a:srgbClr val="002060"/>
                </a:solidFill>
              </a:rPr>
              <a:t>JSON object </a:t>
            </a:r>
            <a:r>
              <a:rPr lang="en-US" sz="2200" dirty="0"/>
              <a:t>, whose </a:t>
            </a:r>
            <a:r>
              <a:rPr lang="en-US" sz="2200" b="1" dirty="0">
                <a:solidFill>
                  <a:schemeClr val="accent1"/>
                </a:solidFill>
              </a:rPr>
              <a:t>id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rgbClr val="FFC000"/>
                </a:solidFill>
              </a:rPr>
              <a:t>passed</a:t>
            </a:r>
            <a:r>
              <a:rPr lang="en-US" sz="2200" dirty="0"/>
              <a:t> as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route parameter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In case </a:t>
            </a:r>
            <a:r>
              <a:rPr lang="en-US" sz="2200" dirty="0"/>
              <a:t>given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employee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chemeClr val="accent2"/>
                </a:solidFill>
              </a:rPr>
              <a:t>not found </a:t>
            </a:r>
            <a:r>
              <a:rPr lang="en-US" sz="2200" dirty="0"/>
              <a:t>then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2060"/>
                </a:solidFill>
              </a:rPr>
              <a:t>JSON object</a:t>
            </a:r>
            <a:r>
              <a:rPr lang="en-US" sz="2200" dirty="0"/>
              <a:t> acknowledging the </a:t>
            </a:r>
            <a:r>
              <a:rPr lang="en-US" sz="2200" b="1" dirty="0">
                <a:solidFill>
                  <a:schemeClr val="accent3"/>
                </a:solidFill>
              </a:rPr>
              <a:t>same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In case of </a:t>
            </a:r>
            <a:r>
              <a:rPr lang="en-US" sz="2200" b="1" dirty="0">
                <a:solidFill>
                  <a:srgbClr val="002060"/>
                </a:solidFill>
              </a:rPr>
              <a:t>any exception </a:t>
            </a:r>
            <a:r>
              <a:rPr lang="en-US" sz="2200" dirty="0"/>
              <a:t>during </a:t>
            </a:r>
            <a:r>
              <a:rPr lang="en-US" sz="2200" b="1" dirty="0">
                <a:solidFill>
                  <a:srgbClr val="00B050"/>
                </a:solidFill>
              </a:rPr>
              <a:t>query processing </a:t>
            </a:r>
            <a:r>
              <a:rPr lang="en-US" sz="2200" dirty="0"/>
              <a:t>return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error code 500 </a:t>
            </a:r>
            <a:r>
              <a:rPr lang="en-US" sz="2200" dirty="0"/>
              <a:t>with the </a:t>
            </a:r>
            <a:r>
              <a:rPr lang="en-US" sz="2200" b="1" dirty="0">
                <a:solidFill>
                  <a:srgbClr val="7030A0"/>
                </a:solidFill>
              </a:rPr>
              <a:t>DB error message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4179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B785E-F0C5-F2AF-D4F3-5AF2E08C2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1412776"/>
            <a:ext cx="8807450" cy="5212347"/>
          </a:xfrm>
        </p:spPr>
      </p:pic>
    </p:spTree>
    <p:extLst>
      <p:ext uri="{BB962C8B-B14F-4D97-AF65-F5344CB8AC3E}">
        <p14:creationId xmlns:p14="http://schemas.microsoft.com/office/powerpoint/2010/main" val="5430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B785E-F0C5-F2AF-D4F3-5AF2E08C2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1412776"/>
            <a:ext cx="8807450" cy="5212347"/>
          </a:xfrm>
        </p:spPr>
      </p:pic>
    </p:spTree>
    <p:extLst>
      <p:ext uri="{BB962C8B-B14F-4D97-AF65-F5344CB8AC3E}">
        <p14:creationId xmlns:p14="http://schemas.microsoft.com/office/powerpoint/2010/main" val="42125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B785E-F0C5-F2AF-D4F3-5AF2E08C2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" y="1412776"/>
            <a:ext cx="8807450" cy="5212347"/>
          </a:xfrm>
        </p:spPr>
      </p:pic>
    </p:spTree>
    <p:extLst>
      <p:ext uri="{BB962C8B-B14F-4D97-AF65-F5344CB8AC3E}">
        <p14:creationId xmlns:p14="http://schemas.microsoft.com/office/powerpoint/2010/main" val="334144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updating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steps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1"/>
                </a:solidFill>
              </a:rPr>
              <a:t>update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92D050"/>
                </a:solidFill>
              </a:rPr>
              <a:t>record </a:t>
            </a:r>
            <a:r>
              <a:rPr lang="en-US" sz="2200" dirty="0"/>
              <a:t>are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sz="2200" dirty="0"/>
              <a:t> as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inserting</a:t>
            </a:r>
            <a:r>
              <a:rPr lang="en-US" sz="2200" dirty="0"/>
              <a:t> a new record.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Here also </a:t>
            </a:r>
            <a:r>
              <a:rPr lang="en-US" sz="2200" dirty="0"/>
              <a:t>if the </a:t>
            </a:r>
            <a:r>
              <a:rPr lang="en-US" sz="2200" b="1" dirty="0">
                <a:solidFill>
                  <a:srgbClr val="0070C0"/>
                </a:solidFill>
              </a:rPr>
              <a:t>values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rgbClr val="FFC000"/>
                </a:solidFill>
              </a:rPr>
              <a:t>dynamic</a:t>
            </a:r>
            <a:r>
              <a:rPr lang="en-US" sz="2200" dirty="0"/>
              <a:t> then </a:t>
            </a:r>
            <a:r>
              <a:rPr lang="en-US" sz="2200" b="1" dirty="0">
                <a:solidFill>
                  <a:schemeClr val="accent2"/>
                </a:solidFill>
              </a:rPr>
              <a:t>we can </a:t>
            </a:r>
            <a:r>
              <a:rPr lang="en-US" sz="2200" dirty="0"/>
              <a:t>use </a:t>
            </a:r>
            <a:r>
              <a:rPr lang="en-US" sz="2200" b="1" dirty="0">
                <a:solidFill>
                  <a:srgbClr val="00B050"/>
                </a:solidFill>
              </a:rPr>
              <a:t>placeholders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To obtain </a:t>
            </a:r>
            <a:r>
              <a:rPr lang="en-US" sz="2200" b="1" dirty="0">
                <a:solidFill>
                  <a:schemeClr val="accent1"/>
                </a:solidFill>
              </a:rPr>
              <a:t>number of rows effected </a:t>
            </a:r>
            <a:r>
              <a:rPr lang="en-US" sz="2200" dirty="0"/>
              <a:t>we can </a:t>
            </a:r>
            <a:r>
              <a:rPr lang="en-US" sz="2200" b="1" dirty="0">
                <a:solidFill>
                  <a:schemeClr val="accent3"/>
                </a:solidFill>
              </a:rPr>
              <a:t>use</a:t>
            </a:r>
            <a:r>
              <a:rPr lang="en-US" sz="2200" dirty="0"/>
              <a:t> the </a:t>
            </a:r>
            <a:r>
              <a:rPr lang="en-US" sz="2200" b="1" dirty="0" err="1">
                <a:solidFill>
                  <a:srgbClr val="00B050"/>
                </a:solidFill>
              </a:rPr>
              <a:t>affectedRows</a:t>
            </a:r>
            <a:r>
              <a:rPr lang="en-US" sz="2200" dirty="0"/>
              <a:t> property of the </a:t>
            </a:r>
            <a:r>
              <a:rPr lang="en-US" sz="2200" b="1" dirty="0">
                <a:solidFill>
                  <a:srgbClr val="FFC000"/>
                </a:solidFill>
              </a:rPr>
              <a:t>object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rgbClr val="0070C0"/>
                </a:solidFill>
              </a:rPr>
              <a:t>get back </a:t>
            </a:r>
            <a:r>
              <a:rPr lang="en-US" sz="2200" dirty="0"/>
              <a:t>as a </a:t>
            </a:r>
            <a:r>
              <a:rPr lang="en-US" sz="2200" b="1" dirty="0">
                <a:solidFill>
                  <a:schemeClr val="accent2"/>
                </a:solidFill>
              </a:rPr>
              <a:t>response</a:t>
            </a:r>
            <a:r>
              <a:rPr lang="en-US" sz="2200" dirty="0"/>
              <a:t> from db.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146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66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Expresss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-EJS application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92D050"/>
                </a:solidFill>
              </a:rPr>
              <a:t>updating an employee </a:t>
            </a:r>
            <a:r>
              <a:rPr lang="en-US" sz="2200" dirty="0"/>
              <a:t>as follows: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Your application </a:t>
            </a:r>
            <a:r>
              <a:rPr lang="en-US" sz="2000" dirty="0"/>
              <a:t>should accept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employee id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employee name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employee salary </a:t>
            </a:r>
            <a:r>
              <a:rPr lang="en-US" sz="2000" dirty="0"/>
              <a:t>through a </a:t>
            </a:r>
            <a:r>
              <a:rPr lang="en-US" sz="2000" b="1" dirty="0">
                <a:solidFill>
                  <a:srgbClr val="C00000"/>
                </a:solidFill>
              </a:rPr>
              <a:t>PUT request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3"/>
                </a:solidFill>
              </a:rPr>
              <a:t>update</a:t>
            </a:r>
            <a:r>
              <a:rPr lang="en-US" sz="2000" dirty="0"/>
              <a:t> the</a:t>
            </a:r>
            <a:r>
              <a:rPr lang="en-US" sz="2000" b="1" dirty="0">
                <a:solidFill>
                  <a:srgbClr val="0070C0"/>
                </a:solidFill>
              </a:rPr>
              <a:t>  employee details </a:t>
            </a:r>
            <a:r>
              <a:rPr lang="en-US" sz="2000" dirty="0"/>
              <a:t>to the </a:t>
            </a:r>
            <a:r>
              <a:rPr lang="en-US" sz="2000" b="1" u="sng" dirty="0">
                <a:solidFill>
                  <a:schemeClr val="accent1"/>
                </a:solidFill>
              </a:rPr>
              <a:t>Emp</a:t>
            </a:r>
            <a:r>
              <a:rPr lang="en-US" sz="2000" dirty="0"/>
              <a:t> table based on </a:t>
            </a:r>
            <a:r>
              <a:rPr lang="en-US" sz="2000" b="1" dirty="0">
                <a:solidFill>
                  <a:schemeClr val="accent3"/>
                </a:solidFill>
              </a:rPr>
              <a:t>employee id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The </a:t>
            </a:r>
            <a:r>
              <a:rPr lang="en-US" sz="2000" b="1" dirty="0">
                <a:solidFill>
                  <a:schemeClr val="accent1"/>
                </a:solidFill>
              </a:rPr>
              <a:t>employee</a:t>
            </a:r>
            <a:r>
              <a:rPr lang="en-US" sz="2000" dirty="0"/>
              <a:t> will be </a:t>
            </a:r>
            <a:r>
              <a:rPr lang="en-US" sz="2000" b="1" dirty="0">
                <a:solidFill>
                  <a:srgbClr val="00B050"/>
                </a:solidFill>
              </a:rPr>
              <a:t>passed</a:t>
            </a:r>
            <a:r>
              <a:rPr lang="en-US" sz="2000" dirty="0"/>
              <a:t> as a </a:t>
            </a:r>
            <a:r>
              <a:rPr lang="en-US" sz="2000" b="1" dirty="0">
                <a:solidFill>
                  <a:srgbClr val="7030A0"/>
                </a:solidFill>
              </a:rPr>
              <a:t>JSON object </a:t>
            </a:r>
            <a:r>
              <a:rPr lang="en-US" sz="2000" dirty="0"/>
              <a:t>through </a:t>
            </a:r>
            <a:r>
              <a:rPr lang="en-US" sz="2000" b="1" dirty="0">
                <a:solidFill>
                  <a:srgbClr val="002060"/>
                </a:solidFill>
              </a:rPr>
              <a:t>POSTMAN/THUNDERCLIENT </a:t>
            </a:r>
            <a:r>
              <a:rPr lang="en-US" sz="2000" dirty="0"/>
              <a:t>containing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name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salary </a:t>
            </a:r>
            <a:r>
              <a:rPr lang="en-US" sz="2000" dirty="0"/>
              <a:t>fields and </a:t>
            </a:r>
            <a:r>
              <a:rPr lang="en-US" sz="2000" b="1" dirty="0">
                <a:solidFill>
                  <a:schemeClr val="accent2"/>
                </a:solidFill>
              </a:rPr>
              <a:t>id</a:t>
            </a:r>
            <a:r>
              <a:rPr lang="en-US" sz="2000" dirty="0"/>
              <a:t> will be </a:t>
            </a:r>
            <a:r>
              <a:rPr lang="en-US" sz="2000" b="1" dirty="0">
                <a:solidFill>
                  <a:srgbClr val="0070C0"/>
                </a:solidFill>
              </a:rPr>
              <a:t>passed </a:t>
            </a:r>
            <a:r>
              <a:rPr lang="en-US" sz="2000" dirty="0"/>
              <a:t>as </a:t>
            </a:r>
            <a:r>
              <a:rPr lang="en-US" sz="2000" b="1" dirty="0">
                <a:solidFill>
                  <a:srgbClr val="00B050"/>
                </a:solidFill>
              </a:rPr>
              <a:t>route parameter 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Finally</a:t>
            </a:r>
            <a:r>
              <a:rPr lang="en-US" sz="2000" dirty="0"/>
              <a:t> it should </a:t>
            </a:r>
            <a:r>
              <a:rPr lang="en-US" sz="2000" b="1" dirty="0">
                <a:solidFill>
                  <a:srgbClr val="FFC000"/>
                </a:solidFill>
              </a:rPr>
              <a:t>return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C00000"/>
                </a:solidFill>
              </a:rPr>
              <a:t>JSON object </a:t>
            </a:r>
            <a:r>
              <a:rPr lang="en-US" sz="2000" dirty="0"/>
              <a:t>containing </a:t>
            </a:r>
            <a:r>
              <a:rPr lang="en-US" sz="2000" b="1" dirty="0">
                <a:solidFill>
                  <a:schemeClr val="accent3"/>
                </a:solidFill>
              </a:rPr>
              <a:t>updated record </a:t>
            </a:r>
            <a:r>
              <a:rPr lang="en-US" sz="2000" dirty="0"/>
              <a:t>of the </a:t>
            </a:r>
            <a:r>
              <a:rPr lang="en-US" sz="2000" b="1" dirty="0">
                <a:solidFill>
                  <a:srgbClr val="0070C0"/>
                </a:solidFill>
              </a:rPr>
              <a:t>employee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C00000"/>
                </a:solidFill>
              </a:rPr>
              <a:t>400 error </a:t>
            </a:r>
            <a:r>
              <a:rPr lang="en-US" sz="2000" dirty="0"/>
              <a:t>if record is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found</a:t>
            </a:r>
            <a:r>
              <a:rPr lang="en-US" sz="2000" dirty="0"/>
              <a:t>.</a:t>
            </a: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530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01017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30967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84296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44083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deleting record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steps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1"/>
                </a:solidFill>
              </a:rPr>
              <a:t>delete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92D050"/>
                </a:solidFill>
              </a:rPr>
              <a:t>record </a:t>
            </a:r>
            <a:r>
              <a:rPr lang="en-US" sz="2200" dirty="0"/>
              <a:t>are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sz="2200" dirty="0"/>
              <a:t> as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updating</a:t>
            </a:r>
            <a:r>
              <a:rPr lang="en-US" sz="2200" dirty="0"/>
              <a:t> a record.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Here also </a:t>
            </a:r>
            <a:r>
              <a:rPr lang="en-US" sz="2200" dirty="0"/>
              <a:t>if the </a:t>
            </a:r>
            <a:r>
              <a:rPr lang="en-US" sz="2200" b="1" dirty="0">
                <a:solidFill>
                  <a:srgbClr val="0070C0"/>
                </a:solidFill>
              </a:rPr>
              <a:t>values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rgbClr val="FFC000"/>
                </a:solidFill>
              </a:rPr>
              <a:t>dynamic</a:t>
            </a:r>
            <a:r>
              <a:rPr lang="en-US" sz="2200" dirty="0"/>
              <a:t> then </a:t>
            </a:r>
            <a:r>
              <a:rPr lang="en-US" sz="2200" b="1" dirty="0">
                <a:solidFill>
                  <a:schemeClr val="accent2"/>
                </a:solidFill>
              </a:rPr>
              <a:t>we can </a:t>
            </a:r>
            <a:r>
              <a:rPr lang="en-US" sz="2200" dirty="0"/>
              <a:t>use </a:t>
            </a:r>
            <a:r>
              <a:rPr lang="en-US" sz="2200" b="1" dirty="0">
                <a:solidFill>
                  <a:srgbClr val="00B050"/>
                </a:solidFill>
              </a:rPr>
              <a:t>placeholders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To obtain </a:t>
            </a:r>
            <a:r>
              <a:rPr lang="en-US" sz="2200" b="1" dirty="0">
                <a:solidFill>
                  <a:schemeClr val="accent1"/>
                </a:solidFill>
              </a:rPr>
              <a:t>number of rows effected </a:t>
            </a:r>
            <a:r>
              <a:rPr lang="en-US" sz="2200" dirty="0"/>
              <a:t>we can </a:t>
            </a:r>
            <a:r>
              <a:rPr lang="en-US" sz="2200" b="1" dirty="0">
                <a:solidFill>
                  <a:schemeClr val="accent3"/>
                </a:solidFill>
              </a:rPr>
              <a:t>use</a:t>
            </a:r>
            <a:r>
              <a:rPr lang="en-US" sz="2200" dirty="0"/>
              <a:t> the </a:t>
            </a:r>
            <a:r>
              <a:rPr lang="en-US" sz="2200" b="1" dirty="0" err="1">
                <a:solidFill>
                  <a:srgbClr val="00B050"/>
                </a:solidFill>
              </a:rPr>
              <a:t>affectedRows</a:t>
            </a:r>
            <a:r>
              <a:rPr lang="en-US" sz="2200" dirty="0"/>
              <a:t> property of the </a:t>
            </a:r>
            <a:r>
              <a:rPr lang="en-US" sz="2200" b="1" dirty="0">
                <a:solidFill>
                  <a:srgbClr val="FFC000"/>
                </a:solidFill>
              </a:rPr>
              <a:t>object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rgbClr val="0070C0"/>
                </a:solidFill>
              </a:rPr>
              <a:t>get back </a:t>
            </a:r>
            <a:r>
              <a:rPr lang="en-US" sz="2200" dirty="0"/>
              <a:t>as a </a:t>
            </a:r>
            <a:r>
              <a:rPr lang="en-US" sz="2200" b="1" dirty="0">
                <a:solidFill>
                  <a:schemeClr val="accent2"/>
                </a:solidFill>
              </a:rPr>
              <a:t>response</a:t>
            </a:r>
            <a:r>
              <a:rPr lang="en-US" sz="2200" dirty="0"/>
              <a:t> from db.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591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78636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67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Expresss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-EJS application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92D050"/>
                </a:solidFill>
              </a:rPr>
              <a:t>updating an employee </a:t>
            </a:r>
            <a:r>
              <a:rPr lang="en-US" sz="2200" dirty="0"/>
              <a:t>as follows: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Your application </a:t>
            </a:r>
            <a:r>
              <a:rPr lang="en-US" sz="2000" dirty="0"/>
              <a:t>should accept an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employee id </a:t>
            </a:r>
            <a:r>
              <a:rPr lang="en-US" sz="2000" dirty="0"/>
              <a:t>through a </a:t>
            </a:r>
            <a:r>
              <a:rPr lang="en-US" sz="2000" b="1" dirty="0">
                <a:solidFill>
                  <a:srgbClr val="C00000"/>
                </a:solidFill>
              </a:rPr>
              <a:t>DELETE request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3"/>
                </a:solidFill>
              </a:rPr>
              <a:t>delete </a:t>
            </a:r>
            <a:r>
              <a:rPr lang="en-US" sz="2000" dirty="0"/>
              <a:t>the</a:t>
            </a:r>
            <a:r>
              <a:rPr lang="en-US" sz="2000" b="1" dirty="0">
                <a:solidFill>
                  <a:srgbClr val="0070C0"/>
                </a:solidFill>
              </a:rPr>
              <a:t> record of that employee </a:t>
            </a:r>
            <a:r>
              <a:rPr lang="en-US" sz="2000" dirty="0"/>
              <a:t>from the </a:t>
            </a:r>
            <a:r>
              <a:rPr lang="en-US" sz="2000" b="1" u="sng" dirty="0">
                <a:solidFill>
                  <a:schemeClr val="accent1"/>
                </a:solidFill>
              </a:rPr>
              <a:t>Emp</a:t>
            </a:r>
            <a:r>
              <a:rPr lang="en-US" sz="2000" dirty="0"/>
              <a:t> table.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Finally</a:t>
            </a:r>
            <a:r>
              <a:rPr lang="en-US" sz="2000" dirty="0"/>
              <a:t> it should </a:t>
            </a:r>
            <a:r>
              <a:rPr lang="en-US" sz="2000" b="1" dirty="0">
                <a:solidFill>
                  <a:srgbClr val="FFC000"/>
                </a:solidFill>
              </a:rPr>
              <a:t>return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C00000"/>
                </a:solidFill>
              </a:rPr>
              <a:t>JSON object </a:t>
            </a:r>
            <a:r>
              <a:rPr lang="en-US" sz="2000" dirty="0"/>
              <a:t>containing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id</a:t>
            </a:r>
            <a:r>
              <a:rPr lang="en-US" sz="2000" dirty="0"/>
              <a:t> of the </a:t>
            </a:r>
            <a:r>
              <a:rPr lang="en-US" sz="2000" b="1" dirty="0">
                <a:solidFill>
                  <a:schemeClr val="accent3"/>
                </a:solidFill>
              </a:rPr>
              <a:t>deleted record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C00000"/>
                </a:solidFill>
              </a:rPr>
              <a:t>400 error </a:t>
            </a:r>
            <a:r>
              <a:rPr lang="en-US" sz="2000" dirty="0"/>
              <a:t>if record is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not found</a:t>
            </a:r>
            <a:r>
              <a:rPr lang="en-US" sz="2000" dirty="0"/>
              <a:t>.</a:t>
            </a: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106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7410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58212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8262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1103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91222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60684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Problem with the previous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Although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B050"/>
                </a:solidFill>
              </a:rPr>
              <a:t>previous code </a:t>
            </a:r>
            <a:r>
              <a:rPr lang="en-US" sz="2200" dirty="0"/>
              <a:t>works but it can </a:t>
            </a:r>
            <a:r>
              <a:rPr lang="en-US" sz="2200" b="1" dirty="0">
                <a:solidFill>
                  <a:srgbClr val="C00000"/>
                </a:solidFill>
              </a:rPr>
              <a:t>suffer</a:t>
            </a:r>
            <a:r>
              <a:rPr lang="en-US" sz="2200" dirty="0"/>
              <a:t> from a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very popular attack </a:t>
            </a:r>
            <a:r>
              <a:rPr lang="en-US" sz="2200" dirty="0"/>
              <a:t>called </a:t>
            </a:r>
            <a:r>
              <a:rPr lang="en-US" sz="2200" b="1" u="sng" dirty="0">
                <a:solidFill>
                  <a:srgbClr val="002060"/>
                </a:solidFill>
              </a:rPr>
              <a:t>SQL Injection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An </a:t>
            </a:r>
            <a:r>
              <a:rPr lang="en-US" sz="2200" b="1" dirty="0">
                <a:solidFill>
                  <a:srgbClr val="002060"/>
                </a:solidFill>
              </a:rPr>
              <a:t>SQL injection </a:t>
            </a:r>
            <a:r>
              <a:rPr lang="en-US" sz="2200" dirty="0"/>
              <a:t>attack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happens</a:t>
            </a:r>
            <a:r>
              <a:rPr lang="en-US" sz="2200" dirty="0"/>
              <a:t> when a user </a:t>
            </a:r>
            <a:r>
              <a:rPr lang="en-US" sz="2200" b="1" dirty="0">
                <a:solidFill>
                  <a:srgbClr val="0070C0"/>
                </a:solidFill>
              </a:rPr>
              <a:t>injects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FFC000"/>
                </a:solidFill>
              </a:rPr>
              <a:t>malicious bits of SQL</a:t>
            </a:r>
            <a:r>
              <a:rPr lang="en-US" sz="2200" dirty="0"/>
              <a:t> into our </a:t>
            </a:r>
            <a:r>
              <a:rPr lang="en-US" sz="2200" b="1" dirty="0">
                <a:solidFill>
                  <a:schemeClr val="accent2"/>
                </a:solidFill>
              </a:rPr>
              <a:t>database queries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633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Problem with the previous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B1611-B8DD-7F82-847D-A1F884BA8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700808"/>
            <a:ext cx="7920880" cy="4536504"/>
          </a:xfrm>
        </p:spPr>
      </p:pic>
    </p:spTree>
    <p:extLst>
      <p:ext uri="{BB962C8B-B14F-4D97-AF65-F5344CB8AC3E}">
        <p14:creationId xmlns:p14="http://schemas.microsoft.com/office/powerpoint/2010/main" val="76054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Problem with the previous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B1611-B8DD-7F82-847D-A1F884BA8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700808"/>
            <a:ext cx="7920880" cy="4536504"/>
          </a:xfrm>
        </p:spPr>
      </p:pic>
    </p:spTree>
    <p:extLst>
      <p:ext uri="{BB962C8B-B14F-4D97-AF65-F5344CB8AC3E}">
        <p14:creationId xmlns:p14="http://schemas.microsoft.com/office/powerpoint/2010/main" val="29529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7197</TotalTime>
  <Words>943</Words>
  <Application>Microsoft Office PowerPoint</Application>
  <PresentationFormat>On-screen Show (4:3)</PresentationFormat>
  <Paragraphs>142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Bookman Old Style</vt:lpstr>
      <vt:lpstr>Calibri</vt:lpstr>
      <vt:lpstr>Century Gothic</vt:lpstr>
      <vt:lpstr>Wingdings</vt:lpstr>
      <vt:lpstr>Vapor Trail</vt:lpstr>
      <vt:lpstr>PowerPoint Presentation</vt:lpstr>
      <vt:lpstr>Today’s Agenda</vt:lpstr>
      <vt:lpstr>Exercise 61</vt:lpstr>
      <vt:lpstr>solution</vt:lpstr>
      <vt:lpstr>output</vt:lpstr>
      <vt:lpstr>output</vt:lpstr>
      <vt:lpstr>Problem with the previous code</vt:lpstr>
      <vt:lpstr>Problem with the previous code</vt:lpstr>
      <vt:lpstr>Problem with the previous code</vt:lpstr>
      <vt:lpstr>Problem with the previous code</vt:lpstr>
      <vt:lpstr>What are Placeholders ?  </vt:lpstr>
      <vt:lpstr>What are Placeholders ?  </vt:lpstr>
      <vt:lpstr>How to use placeholders ?</vt:lpstr>
      <vt:lpstr>Exercise 62</vt:lpstr>
      <vt:lpstr>solution</vt:lpstr>
      <vt:lpstr>output</vt:lpstr>
      <vt:lpstr>output</vt:lpstr>
      <vt:lpstr>Exercise 63</vt:lpstr>
      <vt:lpstr>solution</vt:lpstr>
      <vt:lpstr>output</vt:lpstr>
      <vt:lpstr>output</vt:lpstr>
      <vt:lpstr>inserting record</vt:lpstr>
      <vt:lpstr>inserting record</vt:lpstr>
      <vt:lpstr>Exercise 64</vt:lpstr>
      <vt:lpstr>solution</vt:lpstr>
      <vt:lpstr>solution</vt:lpstr>
      <vt:lpstr>output</vt:lpstr>
      <vt:lpstr>Exercise 65</vt:lpstr>
      <vt:lpstr>output</vt:lpstr>
      <vt:lpstr>output</vt:lpstr>
      <vt:lpstr>output</vt:lpstr>
      <vt:lpstr>output</vt:lpstr>
      <vt:lpstr>updating record</vt:lpstr>
      <vt:lpstr>Exercise 66</vt:lpstr>
      <vt:lpstr>solution</vt:lpstr>
      <vt:lpstr>solution</vt:lpstr>
      <vt:lpstr>output</vt:lpstr>
      <vt:lpstr>output</vt:lpstr>
      <vt:lpstr>deleting record</vt:lpstr>
      <vt:lpstr>Exercise 67</vt:lpstr>
      <vt:lpstr>solution</vt:lpstr>
      <vt:lpstr>solution</vt:lpstr>
      <vt:lpstr>output</vt:lpstr>
      <vt:lpstr>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ON JAVA(J2SE)</dc:title>
  <dc:creator>palash</dc:creator>
  <cp:lastModifiedBy>Sharma Computer Academy</cp:lastModifiedBy>
  <cp:revision>283</cp:revision>
  <dcterms:created xsi:type="dcterms:W3CDTF">2015-12-21T13:46:00Z</dcterms:created>
  <dcterms:modified xsi:type="dcterms:W3CDTF">2023-07-12T17:07:23Z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D7D8A44C01E6481A8EB8A1F0E373AA96</vt:lpwstr>
  </property>
  <property fmtid="{D5CDD505-2E9C-101B-9397-08002B2CF9AE}" pid="3" name="KSOProductBuildVer">
    <vt:lpwstr>1033-11.2.0.11254</vt:lpwstr>
  </property>
</Properties>
</file>